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Space Mono"/>
      <p:regular r:id="rId27"/>
      <p:bold r:id="rId28"/>
      <p:italic r:id="rId29"/>
      <p:boldItalic r:id="rId30"/>
    </p:embeddedFont>
    <p:embeddedFont>
      <p:font typeface="Source Sans Pro SemiBold"/>
      <p:regular r:id="rId31"/>
      <p:bold r:id="rId32"/>
      <p:italic r:id="rId33"/>
      <p:boldItalic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font" Target="fonts/SourceSansProSemiBold-boldItalic.fntdata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SpaceMono-italic.fntdata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SourceSansProSemiBold-bold.fntdata"/><Relationship Id="rId37" Type="http://schemas.openxmlformats.org/officeDocument/2006/relationships/font" Target="fonts/SourceSansPro-italic.fntdata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font" Target="fonts/SpaceMono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SourceSansPro-bold.fntdata"/><Relationship Id="rId31" Type="http://schemas.openxmlformats.org/officeDocument/2006/relationships/font" Target="fonts/SourceSansProSemiBold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SpaceMono-regular.fntdata"/><Relationship Id="rId30" Type="http://schemas.openxmlformats.org/officeDocument/2006/relationships/font" Target="fonts/SpaceMono-boldItalic.fntdata"/><Relationship Id="rId35" Type="http://schemas.openxmlformats.org/officeDocument/2006/relationships/font" Target="fonts/SourceSansPro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font" Target="fonts/SourceSansProSemiBold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SourceSansPr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a900aae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a900aae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64c6d79a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64c6d79a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900aae6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a900aae6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a900aae6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a900aae6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a900aae6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a900aae6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900aae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900aae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64c6d79a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64c6d79a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64c6d79a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64c6d79a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64c6d79a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64c6d79a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64c6d79a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64c6d79a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64c6d79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64c6d79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a900aae6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a900aae6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64c6d79a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64c6d79a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a900aae6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a900aae6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a900aae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a900aae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900aae6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a900aae6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900aae6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900aae6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a900aae6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a900aae6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a900aae6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a900aae6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900aae6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a900aae6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64c6d79a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64c6d79a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52194" t="0"/>
          <a:stretch/>
        </p:blipFill>
        <p:spPr>
          <a:xfrm>
            <a:off x="8229600" y="4573275"/>
            <a:ext cx="685800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/>
        </p:nvSpPr>
        <p:spPr>
          <a:xfrm>
            <a:off x="307200" y="180700"/>
            <a:ext cx="5511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502926" y="411475"/>
            <a:ext cx="81894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05A4E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659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0" y="1402500"/>
            <a:ext cx="9144000" cy="23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Survol de l’interface Zoom pour ordinateur</a:t>
            </a:r>
            <a:endParaRPr sz="30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33696" l="369" r="2467" t="62857"/>
          <a:stretch/>
        </p:blipFill>
        <p:spPr>
          <a:xfrm>
            <a:off x="0" y="4779825"/>
            <a:ext cx="6556251" cy="3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2630" r="-2630" t="90946"/>
          <a:stretch/>
        </p:blipFill>
        <p:spPr>
          <a:xfrm>
            <a:off x="1205125" y="3845750"/>
            <a:ext cx="6733749" cy="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6700300" y="4383525"/>
            <a:ext cx="709200" cy="5010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650" y="670963"/>
            <a:ext cx="2815049" cy="34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>
            <a:off x="3086775" y="2497875"/>
            <a:ext cx="2710800" cy="3048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23"/>
          <p:cNvCxnSpPr>
            <a:stCxn id="130" idx="0"/>
          </p:cNvCxnSpPr>
          <p:nvPr/>
        </p:nvCxnSpPr>
        <p:spPr>
          <a:xfrm rot="10800000">
            <a:off x="5620600" y="2802525"/>
            <a:ext cx="1434300" cy="1581000"/>
          </a:xfrm>
          <a:prstGeom prst="straightConnector1">
            <a:avLst/>
          </a:prstGeom>
          <a:noFill/>
          <a:ln cap="flat" cmpd="sng" w="76200">
            <a:solidFill>
              <a:srgbClr val="F05B4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77472"/>
          <a:stretch/>
        </p:blipFill>
        <p:spPr>
          <a:xfrm>
            <a:off x="0" y="3095797"/>
            <a:ext cx="5681100" cy="20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74922" l="0" r="0" t="0"/>
          <a:stretch/>
        </p:blipFill>
        <p:spPr>
          <a:xfrm>
            <a:off x="0" y="0"/>
            <a:ext cx="5866449" cy="2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72625" y="4315300"/>
            <a:ext cx="1859700" cy="3486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4"/>
          <p:cNvCxnSpPr>
            <a:stCxn id="141" idx="3"/>
            <a:endCxn id="143" idx="1"/>
          </p:cNvCxnSpPr>
          <p:nvPr/>
        </p:nvCxnSpPr>
        <p:spPr>
          <a:xfrm flipH="1" rot="10800000">
            <a:off x="1932325" y="2255500"/>
            <a:ext cx="3315600" cy="2234100"/>
          </a:xfrm>
          <a:prstGeom prst="straightConnector1">
            <a:avLst/>
          </a:prstGeom>
          <a:noFill/>
          <a:ln cap="flat" cmpd="sng" w="76200">
            <a:solidFill>
              <a:srgbClr val="F05B4E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84264" l="0" r="0" t="0"/>
          <a:stretch/>
        </p:blipFill>
        <p:spPr>
          <a:xfrm>
            <a:off x="5247875" y="1765175"/>
            <a:ext cx="3896124" cy="98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77472"/>
          <a:stretch/>
        </p:blipFill>
        <p:spPr>
          <a:xfrm>
            <a:off x="0" y="3095797"/>
            <a:ext cx="5681100" cy="20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74922" l="0" r="0" t="0"/>
          <a:stretch/>
        </p:blipFill>
        <p:spPr>
          <a:xfrm>
            <a:off x="0" y="0"/>
            <a:ext cx="5866449" cy="2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/>
          <p:nvPr/>
        </p:nvSpPr>
        <p:spPr>
          <a:xfrm>
            <a:off x="72650" y="261525"/>
            <a:ext cx="654000" cy="2469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502926" y="411475"/>
            <a:ext cx="8189400" cy="56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0" y="0"/>
            <a:ext cx="9144000" cy="978600"/>
          </a:xfrm>
          <a:prstGeom prst="rect">
            <a:avLst/>
          </a:prstGeom>
          <a:solidFill>
            <a:srgbClr val="3636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05A4E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fr-CA" sz="3000">
                <a:solidFill>
                  <a:srgbClr val="F05A4E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Revenir dans Zoom depuis l’écran d’accueil</a:t>
            </a:r>
            <a:endParaRPr sz="3000">
              <a:solidFill>
                <a:srgbClr val="F05A4E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64746" l="0" r="0" t="0"/>
          <a:stretch/>
        </p:blipFill>
        <p:spPr>
          <a:xfrm>
            <a:off x="1292050" y="978475"/>
            <a:ext cx="6559899" cy="37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3681525" y="1876975"/>
            <a:ext cx="735300" cy="978600"/>
          </a:xfrm>
          <a:prstGeom prst="rect">
            <a:avLst/>
          </a:prstGeom>
          <a:noFill/>
          <a:ln cap="flat" cmpd="sng" w="38100">
            <a:solidFill>
              <a:srgbClr val="F05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65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0" y="1402500"/>
            <a:ext cx="9144000" cy="23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Survol de l’interface Zoom pour iPad</a:t>
            </a:r>
            <a:endParaRPr sz="30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038" y="1192675"/>
            <a:ext cx="6179925" cy="2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50" y="4333863"/>
            <a:ext cx="86010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225" y="2499100"/>
            <a:ext cx="1522750" cy="15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88" y="0"/>
            <a:ext cx="85344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025" y="2063550"/>
            <a:ext cx="6179925" cy="2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450" y="4333863"/>
            <a:ext cx="860107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>
            <a:off x="4704600" y="38500"/>
            <a:ext cx="1547700" cy="639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88" y="0"/>
            <a:ext cx="85344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025" y="2063550"/>
            <a:ext cx="6179925" cy="2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450" y="4333863"/>
            <a:ext cx="860107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8069400" y="115500"/>
            <a:ext cx="769800" cy="585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50" y="4333863"/>
            <a:ext cx="86010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888" y="21163"/>
            <a:ext cx="6744176" cy="510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/>
          <p:nvPr/>
        </p:nvSpPr>
        <p:spPr>
          <a:xfrm>
            <a:off x="7307175" y="200200"/>
            <a:ext cx="636900" cy="55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4612200" y="3257025"/>
            <a:ext cx="3126300" cy="103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50" y="4333863"/>
            <a:ext cx="86010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888" y="21163"/>
            <a:ext cx="6744176" cy="510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7307175" y="200200"/>
            <a:ext cx="636900" cy="55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"/>
          <p:cNvSpPr/>
          <p:nvPr/>
        </p:nvSpPr>
        <p:spPr>
          <a:xfrm>
            <a:off x="4572000" y="808500"/>
            <a:ext cx="3126300" cy="46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25" y="334238"/>
            <a:ext cx="7633551" cy="447502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670275" y="4473225"/>
            <a:ext cx="1171200" cy="45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875" y="152400"/>
            <a:ext cx="433624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/>
          <p:nvPr/>
        </p:nvSpPr>
        <p:spPr>
          <a:xfrm>
            <a:off x="3049150" y="4119425"/>
            <a:ext cx="3033600" cy="53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/>
          <p:nvPr/>
        </p:nvSpPr>
        <p:spPr>
          <a:xfrm>
            <a:off x="3087650" y="1339775"/>
            <a:ext cx="500400" cy="22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502926" y="411475"/>
            <a:ext cx="8189400" cy="56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147" y="1144725"/>
            <a:ext cx="2900955" cy="38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5444825" y="1061600"/>
            <a:ext cx="332400" cy="322200"/>
          </a:xfrm>
          <a:prstGeom prst="rect">
            <a:avLst/>
          </a:prstGeom>
          <a:noFill/>
          <a:ln cap="flat" cmpd="sng" w="38100">
            <a:solidFill>
              <a:srgbClr val="F05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0" y="0"/>
            <a:ext cx="9144000" cy="978600"/>
          </a:xfrm>
          <a:prstGeom prst="rect">
            <a:avLst/>
          </a:prstGeom>
          <a:solidFill>
            <a:srgbClr val="3636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05A4E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fr-CA" sz="3000">
                <a:solidFill>
                  <a:srgbClr val="F05A4E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Revenir dans Zoom depuis l’iPad</a:t>
            </a:r>
            <a:endParaRPr sz="3000">
              <a:solidFill>
                <a:srgbClr val="F05A4E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50" y="152400"/>
            <a:ext cx="824010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296350" y="4635500"/>
            <a:ext cx="423300" cy="41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6914450" y="4543800"/>
            <a:ext cx="1742700" cy="416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00" y="334238"/>
            <a:ext cx="7599599" cy="44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/>
          <p:nvPr/>
        </p:nvSpPr>
        <p:spPr>
          <a:xfrm>
            <a:off x="5665600" y="4522600"/>
            <a:ext cx="486900" cy="331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65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0" y="1402500"/>
            <a:ext cx="9144000" cy="23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Survol de l’interface Zoom pour tablette Android</a:t>
            </a:r>
            <a:endParaRPr sz="30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33696" l="2630" r="-2630" t="39324"/>
          <a:stretch/>
        </p:blipFill>
        <p:spPr>
          <a:xfrm>
            <a:off x="1205125" y="1273148"/>
            <a:ext cx="6733749" cy="2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0" l="0" r="0" t="88183"/>
          <a:stretch/>
        </p:blipFill>
        <p:spPr>
          <a:xfrm>
            <a:off x="1396200" y="3870350"/>
            <a:ext cx="6542700" cy="12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6200" y="2606900"/>
            <a:ext cx="1522750" cy="15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33696" l="369" r="2467" t="62857"/>
          <a:stretch/>
        </p:blipFill>
        <p:spPr>
          <a:xfrm>
            <a:off x="6775" y="4779825"/>
            <a:ext cx="6556251" cy="3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33696" l="2630" r="-2630" t="39324"/>
          <a:stretch/>
        </p:blipFill>
        <p:spPr>
          <a:xfrm>
            <a:off x="1205125" y="1273148"/>
            <a:ext cx="6733749" cy="2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88183" l="2780" r="0" t="0"/>
          <a:stretch/>
        </p:blipFill>
        <p:spPr>
          <a:xfrm>
            <a:off x="1300650" y="0"/>
            <a:ext cx="6542700" cy="12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2630" r="-2630" t="90946"/>
          <a:stretch/>
        </p:blipFill>
        <p:spPr>
          <a:xfrm>
            <a:off x="1205125" y="3845750"/>
            <a:ext cx="6733749" cy="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/>
          <p:nvPr/>
        </p:nvSpPr>
        <p:spPr>
          <a:xfrm>
            <a:off x="1268000" y="4236225"/>
            <a:ext cx="2256300" cy="679800"/>
          </a:xfrm>
          <a:prstGeom prst="rect">
            <a:avLst/>
          </a:prstGeom>
          <a:noFill/>
          <a:ln cap="flat" cmpd="sng" w="38100">
            <a:solidFill>
              <a:srgbClr val="F05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33696" l="369" r="2467" t="62857"/>
          <a:stretch/>
        </p:blipFill>
        <p:spPr>
          <a:xfrm>
            <a:off x="6775" y="4779825"/>
            <a:ext cx="6556251" cy="3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33696" l="2630" r="-2630" t="39324"/>
          <a:stretch/>
        </p:blipFill>
        <p:spPr>
          <a:xfrm>
            <a:off x="1205125" y="1273148"/>
            <a:ext cx="6733749" cy="2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88183" l="2780" r="0" t="0"/>
          <a:stretch/>
        </p:blipFill>
        <p:spPr>
          <a:xfrm>
            <a:off x="1300650" y="0"/>
            <a:ext cx="6542700" cy="127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2630" r="-2630" t="90946"/>
          <a:stretch/>
        </p:blipFill>
        <p:spPr>
          <a:xfrm>
            <a:off x="1205125" y="3845750"/>
            <a:ext cx="6733749" cy="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6701625" y="4342450"/>
            <a:ext cx="709200" cy="5661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33696" l="369" r="2467" t="62857"/>
          <a:stretch/>
        </p:blipFill>
        <p:spPr>
          <a:xfrm>
            <a:off x="0" y="4779825"/>
            <a:ext cx="6556251" cy="3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4436925" y="4779825"/>
            <a:ext cx="105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2630" r="-2630" t="90946"/>
          <a:stretch/>
        </p:blipFill>
        <p:spPr>
          <a:xfrm>
            <a:off x="1205125" y="3845750"/>
            <a:ext cx="6733749" cy="9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6700300" y="4383525"/>
            <a:ext cx="709200" cy="501000"/>
          </a:xfrm>
          <a:prstGeom prst="rect">
            <a:avLst/>
          </a:prstGeom>
          <a:noFill/>
          <a:ln cap="flat" cmpd="sng" w="38100">
            <a:solidFill>
              <a:srgbClr val="F05B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650" y="670963"/>
            <a:ext cx="2815049" cy="34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3072250" y="3318625"/>
            <a:ext cx="2741100" cy="63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52EDEE0ED184F8436F95201FED710" ma:contentTypeVersion="13" ma:contentTypeDescription="Crée un document." ma:contentTypeScope="" ma:versionID="f785dca387f58dc9bdf4d1929e23a4b9">
  <xsd:schema xmlns:xsd="http://www.w3.org/2001/XMLSchema" xmlns:xs="http://www.w3.org/2001/XMLSchema" xmlns:p="http://schemas.microsoft.com/office/2006/metadata/properties" xmlns:ns2="85e1e3ed-d200-4a09-bc4b-ae2eac87e06a" xmlns:ns3="43c84c27-5f86-4081-aff9-b27a6863c48b" targetNamespace="http://schemas.microsoft.com/office/2006/metadata/properties" ma:root="true" ma:fieldsID="e98ce2eee941e286b12583f1b53e4f25" ns2:_="" ns3:_="">
    <xsd:import namespace="85e1e3ed-d200-4a09-bc4b-ae2eac87e06a"/>
    <xsd:import namespace="43c84c27-5f86-4081-aff9-b27a6863c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1e3ed-d200-4a09-bc4b-ae2eac87e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84c27-5f86-4081-aff9-b27a6863c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565F83-2AE5-43B7-9ECB-45435562CF0F}"/>
</file>

<file path=customXml/itemProps2.xml><?xml version="1.0" encoding="utf-8"?>
<ds:datastoreItem xmlns:ds="http://schemas.openxmlformats.org/officeDocument/2006/customXml" ds:itemID="{8D4FA672-E4FC-43F8-96E4-2CD36E2F1AEA}"/>
</file>

<file path=customXml/itemProps3.xml><?xml version="1.0" encoding="utf-8"?>
<ds:datastoreItem xmlns:ds="http://schemas.openxmlformats.org/officeDocument/2006/customXml" ds:itemID="{44DAE329-9113-4377-BAD1-D5766B64653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0x010100ED552EDEE0ED184F8436F95201FED710</vt:lpwstr>
  </property>
</Properties>
</file>