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jpg"/><Relationship Id="rId5" Type="http://schemas.openxmlformats.org/officeDocument/2006/relationships/image" Target="../media/image23.jpg"/><Relationship Id="rId6" Type="http://schemas.openxmlformats.org/officeDocument/2006/relationships/image" Target="../media/image12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9" Type="http://schemas.openxmlformats.org/officeDocument/2006/relationships/image" Target="../media/image26.png"/><Relationship Id="rId10" Type="http://schemas.openxmlformats.org/officeDocument/2006/relationships/image" Target="../media/image27.png"/><Relationship Id="rId11" Type="http://schemas.openxmlformats.org/officeDocument/2006/relationships/image" Target="../media/image28.png"/><Relationship Id="rId12" Type="http://schemas.openxmlformats.org/officeDocument/2006/relationships/image" Target="../media/image29.png"/><Relationship Id="rId13" Type="http://schemas.openxmlformats.org/officeDocument/2006/relationships/image" Target="../media/image30.png"/><Relationship Id="rId14" Type="http://schemas.openxmlformats.org/officeDocument/2006/relationships/image" Target="../media/image31.png"/><Relationship Id="rId15" Type="http://schemas.openxmlformats.org/officeDocument/2006/relationships/image" Target="../media/image32.png"/><Relationship Id="rId16" Type="http://schemas.openxmlformats.org/officeDocument/2006/relationships/image" Target="../media/image3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39.png"/><Relationship Id="rId8" Type="http://schemas.openxmlformats.org/officeDocument/2006/relationships/image" Target="../media/image40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3" Type="http://schemas.openxmlformats.org/officeDocument/2006/relationships/image" Target="../media/image24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jpg"/><Relationship Id="rId7" Type="http://schemas.openxmlformats.org/officeDocument/2006/relationships/image" Target="../media/image43.png"/><Relationship Id="rId8" Type="http://schemas.openxmlformats.org/officeDocument/2006/relationships/image" Target="../media/image38.png"/><Relationship Id="rId9" Type="http://schemas.openxmlformats.org/officeDocument/2006/relationships/image" Target="../media/image44.png"/><Relationship Id="rId10" Type="http://schemas.openxmlformats.org/officeDocument/2006/relationships/image" Target="../media/image4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6.png"/><Relationship Id="rId3" Type="http://schemas.openxmlformats.org/officeDocument/2006/relationships/image" Target="../media/image16.png"/><Relationship Id="rId4" Type="http://schemas.openxmlformats.org/officeDocument/2006/relationships/image" Target="../media/image47.png"/><Relationship Id="rId5" Type="http://schemas.openxmlformats.org/officeDocument/2006/relationships/image" Target="../media/image48.png"/><Relationship Id="rId6" Type="http://schemas.openxmlformats.org/officeDocument/2006/relationships/image" Target="../media/image44.png"/><Relationship Id="rId7" Type="http://schemas.openxmlformats.org/officeDocument/2006/relationships/image" Target="../media/image40.png"/><Relationship Id="rId8" Type="http://schemas.openxmlformats.org/officeDocument/2006/relationships/image" Target="../media/image49.png"/><Relationship Id="rId9" Type="http://schemas.openxmlformats.org/officeDocument/2006/relationships/image" Target="../media/image50.png"/><Relationship Id="rId10" Type="http://schemas.openxmlformats.org/officeDocument/2006/relationships/image" Target="../media/image51.png"/><Relationship Id="rId11" Type="http://schemas.openxmlformats.org/officeDocument/2006/relationships/image" Target="../media/image52.png"/><Relationship Id="rId12" Type="http://schemas.openxmlformats.org/officeDocument/2006/relationships/image" Target="../media/image53.png"/><Relationship Id="rId13" Type="http://schemas.openxmlformats.org/officeDocument/2006/relationships/image" Target="../media/image54.png"/><Relationship Id="rId14" Type="http://schemas.openxmlformats.org/officeDocument/2006/relationships/image" Target="../media/image55.png"/><Relationship Id="rId15" Type="http://schemas.openxmlformats.org/officeDocument/2006/relationships/image" Target="../media/image56.png"/><Relationship Id="rId16" Type="http://schemas.openxmlformats.org/officeDocument/2006/relationships/image" Target="../media/image57.png"/><Relationship Id="rId17" Type="http://schemas.openxmlformats.org/officeDocument/2006/relationships/image" Target="../media/image58.png"/><Relationship Id="rId18" Type="http://schemas.openxmlformats.org/officeDocument/2006/relationships/image" Target="../media/image59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6.png"/><Relationship Id="rId3" Type="http://schemas.openxmlformats.org/officeDocument/2006/relationships/image" Target="../media/image16.png"/><Relationship Id="rId4" Type="http://schemas.openxmlformats.org/officeDocument/2006/relationships/image" Target="../media/image47.png"/><Relationship Id="rId5" Type="http://schemas.openxmlformats.org/officeDocument/2006/relationships/image" Target="../media/image60.png"/><Relationship Id="rId6" Type="http://schemas.openxmlformats.org/officeDocument/2006/relationships/image" Target="../media/image12.png"/><Relationship Id="rId7" Type="http://schemas.openxmlformats.org/officeDocument/2006/relationships/image" Target="../media/image24.png"/><Relationship Id="rId8" Type="http://schemas.openxmlformats.org/officeDocument/2006/relationships/image" Target="../media/image61.png"/><Relationship Id="rId9" Type="http://schemas.openxmlformats.org/officeDocument/2006/relationships/image" Target="../media/image62.png"/><Relationship Id="rId10" Type="http://schemas.openxmlformats.org/officeDocument/2006/relationships/image" Target="../media/image6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365500" cy="1463040"/>
          </a:xfrm>
          <a:custGeom>
            <a:avLst/>
            <a:gdLst/>
            <a:ahLst/>
            <a:cxnLst/>
            <a:rect l="l" t="t" r="r" b="b"/>
            <a:pathLst>
              <a:path w="3365500" h="1463040">
                <a:moveTo>
                  <a:pt x="0" y="1463040"/>
                </a:moveTo>
                <a:lnTo>
                  <a:pt x="3364991" y="1463040"/>
                </a:lnTo>
                <a:lnTo>
                  <a:pt x="3364991" y="0"/>
                </a:lnTo>
                <a:lnTo>
                  <a:pt x="0" y="0"/>
                </a:lnTo>
                <a:lnTo>
                  <a:pt x="0" y="1463040"/>
                </a:lnTo>
                <a:close/>
              </a:path>
            </a:pathLst>
          </a:custGeom>
          <a:solidFill>
            <a:srgbClr val="3637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364991" y="0"/>
            <a:ext cx="4407535" cy="1463040"/>
          </a:xfrm>
          <a:custGeom>
            <a:avLst/>
            <a:gdLst/>
            <a:ahLst/>
            <a:cxnLst/>
            <a:rect l="l" t="t" r="r" b="b"/>
            <a:pathLst>
              <a:path w="4407534" h="1463040">
                <a:moveTo>
                  <a:pt x="0" y="1463040"/>
                </a:moveTo>
                <a:lnTo>
                  <a:pt x="4407408" y="1463040"/>
                </a:lnTo>
                <a:lnTo>
                  <a:pt x="4407408" y="0"/>
                </a:lnTo>
                <a:lnTo>
                  <a:pt x="0" y="0"/>
                </a:lnTo>
                <a:lnTo>
                  <a:pt x="0" y="1463040"/>
                </a:lnTo>
                <a:close/>
              </a:path>
            </a:pathLst>
          </a:custGeom>
          <a:solidFill>
            <a:srgbClr val="E4DF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54178" y="612788"/>
            <a:ext cx="90692" cy="105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77439" y="70774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0830" y="0"/>
                </a:lnTo>
              </a:path>
            </a:pathLst>
          </a:custGeom>
          <a:ln w="206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21825" y="592009"/>
            <a:ext cx="0" cy="105410"/>
          </a:xfrm>
          <a:custGeom>
            <a:avLst/>
            <a:gdLst/>
            <a:ahLst/>
            <a:cxnLst/>
            <a:rect l="l" t="t" r="r" b="b"/>
            <a:pathLst>
              <a:path w="0" h="105409">
                <a:moveTo>
                  <a:pt x="0" y="0"/>
                </a:moveTo>
                <a:lnTo>
                  <a:pt x="0" y="105409"/>
                </a:lnTo>
              </a:path>
            </a:pathLst>
          </a:custGeom>
          <a:ln w="206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77439" y="571689"/>
            <a:ext cx="55244" cy="20320"/>
          </a:xfrm>
          <a:custGeom>
            <a:avLst/>
            <a:gdLst/>
            <a:ahLst/>
            <a:cxnLst/>
            <a:rect l="l" t="t" r="r" b="b"/>
            <a:pathLst>
              <a:path w="55244" h="20320">
                <a:moveTo>
                  <a:pt x="0" y="20319"/>
                </a:moveTo>
                <a:lnTo>
                  <a:pt x="54711" y="20319"/>
                </a:lnTo>
                <a:lnTo>
                  <a:pt x="54711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00845" y="612785"/>
            <a:ext cx="90704" cy="148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25546" y="571510"/>
            <a:ext cx="90830" cy="1465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49921" y="612788"/>
            <a:ext cx="90692" cy="105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54052" y="836071"/>
            <a:ext cx="90817" cy="105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78753" y="836076"/>
            <a:ext cx="90817" cy="1052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02459" y="836072"/>
            <a:ext cx="99085" cy="1052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33142" y="786117"/>
            <a:ext cx="90830" cy="1552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57624" y="836071"/>
            <a:ext cx="90817" cy="1052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79649" y="931033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0830" y="0"/>
                </a:lnTo>
              </a:path>
            </a:pathLst>
          </a:custGeom>
          <a:ln w="206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13710" y="857208"/>
            <a:ext cx="20955" cy="63500"/>
          </a:xfrm>
          <a:custGeom>
            <a:avLst/>
            <a:gdLst/>
            <a:ahLst/>
            <a:cxnLst/>
            <a:rect l="l" t="t" r="r" b="b"/>
            <a:pathLst>
              <a:path w="20955" h="63500">
                <a:moveTo>
                  <a:pt x="0" y="63500"/>
                </a:moveTo>
                <a:lnTo>
                  <a:pt x="20650" y="63500"/>
                </a:lnTo>
                <a:lnTo>
                  <a:pt x="20650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79649" y="835618"/>
            <a:ext cx="55244" cy="21590"/>
          </a:xfrm>
          <a:custGeom>
            <a:avLst/>
            <a:gdLst/>
            <a:ahLst/>
            <a:cxnLst/>
            <a:rect l="l" t="t" r="r" b="b"/>
            <a:pathLst>
              <a:path w="55244" h="21590">
                <a:moveTo>
                  <a:pt x="0" y="21590"/>
                </a:moveTo>
                <a:lnTo>
                  <a:pt x="54711" y="21590"/>
                </a:lnTo>
                <a:lnTo>
                  <a:pt x="54711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11653" y="796857"/>
            <a:ext cx="22860" cy="20955"/>
          </a:xfrm>
          <a:custGeom>
            <a:avLst/>
            <a:gdLst/>
            <a:ahLst/>
            <a:cxnLst/>
            <a:rect l="l" t="t" r="r" b="b"/>
            <a:pathLst>
              <a:path w="22860" h="20955">
                <a:moveTo>
                  <a:pt x="22707" y="0"/>
                </a:moveTo>
                <a:lnTo>
                  <a:pt x="0" y="0"/>
                </a:lnTo>
                <a:lnTo>
                  <a:pt x="0" y="20637"/>
                </a:lnTo>
                <a:lnTo>
                  <a:pt x="22707" y="20637"/>
                </a:lnTo>
                <a:lnTo>
                  <a:pt x="227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02017" y="836076"/>
            <a:ext cx="90704" cy="1486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27388" y="836076"/>
            <a:ext cx="90817" cy="10528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52075" y="836079"/>
            <a:ext cx="90830" cy="1052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954034" y="1097013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4" h="0">
                <a:moveTo>
                  <a:pt x="0" y="0"/>
                </a:moveTo>
                <a:lnTo>
                  <a:pt x="119773" y="0"/>
                </a:lnTo>
              </a:path>
            </a:pathLst>
          </a:custGeom>
          <a:ln w="206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81624" y="884466"/>
            <a:ext cx="105410" cy="222885"/>
          </a:xfrm>
          <a:custGeom>
            <a:avLst/>
            <a:gdLst/>
            <a:ahLst/>
            <a:cxnLst/>
            <a:rect l="l" t="t" r="r" b="b"/>
            <a:pathLst>
              <a:path w="105409" h="222884">
                <a:moveTo>
                  <a:pt x="105067" y="0"/>
                </a:moveTo>
                <a:lnTo>
                  <a:pt x="0" y="70307"/>
                </a:lnTo>
                <a:lnTo>
                  <a:pt x="0" y="222872"/>
                </a:lnTo>
                <a:lnTo>
                  <a:pt x="105067" y="222872"/>
                </a:lnTo>
                <a:lnTo>
                  <a:pt x="105067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94354" y="571502"/>
            <a:ext cx="1149985" cy="535940"/>
          </a:xfrm>
          <a:custGeom>
            <a:avLst/>
            <a:gdLst/>
            <a:ahLst/>
            <a:cxnLst/>
            <a:rect l="l" t="t" r="r" b="b"/>
            <a:pathLst>
              <a:path w="1149985" h="535940">
                <a:moveTo>
                  <a:pt x="270027" y="0"/>
                </a:moveTo>
                <a:lnTo>
                  <a:pt x="189128" y="0"/>
                </a:lnTo>
                <a:lnTo>
                  <a:pt x="139003" y="6712"/>
                </a:lnTo>
                <a:lnTo>
                  <a:pt x="93867" y="25681"/>
                </a:lnTo>
                <a:lnTo>
                  <a:pt x="55559" y="55157"/>
                </a:lnTo>
                <a:lnTo>
                  <a:pt x="25919" y="93389"/>
                </a:lnTo>
                <a:lnTo>
                  <a:pt x="6786" y="138625"/>
                </a:lnTo>
                <a:lnTo>
                  <a:pt x="0" y="189115"/>
                </a:lnTo>
                <a:lnTo>
                  <a:pt x="0" y="346722"/>
                </a:lnTo>
                <a:lnTo>
                  <a:pt x="6786" y="396846"/>
                </a:lnTo>
                <a:lnTo>
                  <a:pt x="25919" y="441980"/>
                </a:lnTo>
                <a:lnTo>
                  <a:pt x="55559" y="480285"/>
                </a:lnTo>
                <a:lnTo>
                  <a:pt x="93867" y="509922"/>
                </a:lnTo>
                <a:lnTo>
                  <a:pt x="139003" y="529052"/>
                </a:lnTo>
                <a:lnTo>
                  <a:pt x="189128" y="535838"/>
                </a:lnTo>
                <a:lnTo>
                  <a:pt x="270027" y="535838"/>
                </a:lnTo>
                <a:lnTo>
                  <a:pt x="357238" y="477405"/>
                </a:lnTo>
                <a:lnTo>
                  <a:pt x="462292" y="477405"/>
                </a:lnTo>
                <a:lnTo>
                  <a:pt x="462292" y="430771"/>
                </a:lnTo>
                <a:lnTo>
                  <a:pt x="189128" y="430771"/>
                </a:lnTo>
                <a:lnTo>
                  <a:pt x="156491" y="424139"/>
                </a:lnTo>
                <a:lnTo>
                  <a:pt x="129762" y="406082"/>
                </a:lnTo>
                <a:lnTo>
                  <a:pt x="111700" y="379357"/>
                </a:lnTo>
                <a:lnTo>
                  <a:pt x="105067" y="346722"/>
                </a:lnTo>
                <a:lnTo>
                  <a:pt x="105067" y="189115"/>
                </a:lnTo>
                <a:lnTo>
                  <a:pt x="129762" y="129760"/>
                </a:lnTo>
                <a:lnTo>
                  <a:pt x="189128" y="105067"/>
                </a:lnTo>
                <a:lnTo>
                  <a:pt x="462292" y="105067"/>
                </a:lnTo>
                <a:lnTo>
                  <a:pt x="462292" y="58839"/>
                </a:lnTo>
                <a:lnTo>
                  <a:pt x="357238" y="58839"/>
                </a:lnTo>
                <a:lnTo>
                  <a:pt x="270027" y="0"/>
                </a:lnTo>
                <a:close/>
              </a:path>
              <a:path w="1149985" h="535940">
                <a:moveTo>
                  <a:pt x="462292" y="477405"/>
                </a:moveTo>
                <a:lnTo>
                  <a:pt x="357238" y="477405"/>
                </a:lnTo>
                <a:lnTo>
                  <a:pt x="357238" y="535838"/>
                </a:lnTo>
                <a:lnTo>
                  <a:pt x="462292" y="535838"/>
                </a:lnTo>
                <a:lnTo>
                  <a:pt x="462292" y="477405"/>
                </a:lnTo>
                <a:close/>
              </a:path>
              <a:path w="1149985" h="535940">
                <a:moveTo>
                  <a:pt x="1128588" y="105067"/>
                </a:moveTo>
                <a:lnTo>
                  <a:pt x="960437" y="105067"/>
                </a:lnTo>
                <a:lnTo>
                  <a:pt x="993079" y="111700"/>
                </a:lnTo>
                <a:lnTo>
                  <a:pt x="1019808" y="129760"/>
                </a:lnTo>
                <a:lnTo>
                  <a:pt x="1037866" y="156486"/>
                </a:lnTo>
                <a:lnTo>
                  <a:pt x="1044498" y="189115"/>
                </a:lnTo>
                <a:lnTo>
                  <a:pt x="1044498" y="535838"/>
                </a:lnTo>
                <a:lnTo>
                  <a:pt x="1149565" y="535838"/>
                </a:lnTo>
                <a:lnTo>
                  <a:pt x="1149565" y="189115"/>
                </a:lnTo>
                <a:lnTo>
                  <a:pt x="1142780" y="138625"/>
                </a:lnTo>
                <a:lnTo>
                  <a:pt x="1128588" y="105067"/>
                </a:lnTo>
                <a:close/>
              </a:path>
              <a:path w="1149985" h="535940">
                <a:moveTo>
                  <a:pt x="462292" y="105067"/>
                </a:moveTo>
                <a:lnTo>
                  <a:pt x="237464" y="105067"/>
                </a:lnTo>
                <a:lnTo>
                  <a:pt x="357238" y="185966"/>
                </a:lnTo>
                <a:lnTo>
                  <a:pt x="357238" y="349872"/>
                </a:lnTo>
                <a:lnTo>
                  <a:pt x="237464" y="430771"/>
                </a:lnTo>
                <a:lnTo>
                  <a:pt x="462292" y="430771"/>
                </a:lnTo>
                <a:lnTo>
                  <a:pt x="462292" y="407009"/>
                </a:lnTo>
                <a:lnTo>
                  <a:pt x="651416" y="280060"/>
                </a:lnTo>
                <a:lnTo>
                  <a:pt x="462292" y="280060"/>
                </a:lnTo>
                <a:lnTo>
                  <a:pt x="462292" y="105067"/>
                </a:lnTo>
                <a:close/>
              </a:path>
              <a:path w="1149985" h="535940">
                <a:moveTo>
                  <a:pt x="792340" y="0"/>
                </a:moveTo>
                <a:lnTo>
                  <a:pt x="687273" y="0"/>
                </a:lnTo>
                <a:lnTo>
                  <a:pt x="687273" y="129273"/>
                </a:lnTo>
                <a:lnTo>
                  <a:pt x="462292" y="280060"/>
                </a:lnTo>
                <a:lnTo>
                  <a:pt x="651416" y="280060"/>
                </a:lnTo>
                <a:lnTo>
                  <a:pt x="912113" y="105067"/>
                </a:lnTo>
                <a:lnTo>
                  <a:pt x="1128588" y="105067"/>
                </a:lnTo>
                <a:lnTo>
                  <a:pt x="1123649" y="93389"/>
                </a:lnTo>
                <a:lnTo>
                  <a:pt x="1096865" y="58839"/>
                </a:lnTo>
                <a:lnTo>
                  <a:pt x="792340" y="58839"/>
                </a:lnTo>
                <a:lnTo>
                  <a:pt x="792340" y="0"/>
                </a:lnTo>
                <a:close/>
              </a:path>
              <a:path w="1149985" h="535940">
                <a:moveTo>
                  <a:pt x="462292" y="0"/>
                </a:moveTo>
                <a:lnTo>
                  <a:pt x="357238" y="0"/>
                </a:lnTo>
                <a:lnTo>
                  <a:pt x="357238" y="58839"/>
                </a:lnTo>
                <a:lnTo>
                  <a:pt x="462292" y="58839"/>
                </a:lnTo>
                <a:lnTo>
                  <a:pt x="462292" y="0"/>
                </a:lnTo>
                <a:close/>
              </a:path>
              <a:path w="1149985" h="535940">
                <a:moveTo>
                  <a:pt x="960437" y="0"/>
                </a:moveTo>
                <a:lnTo>
                  <a:pt x="879551" y="0"/>
                </a:lnTo>
                <a:lnTo>
                  <a:pt x="792340" y="58839"/>
                </a:lnTo>
                <a:lnTo>
                  <a:pt x="1096865" y="58839"/>
                </a:lnTo>
                <a:lnTo>
                  <a:pt x="1094011" y="55157"/>
                </a:lnTo>
                <a:lnTo>
                  <a:pt x="1055704" y="25681"/>
                </a:lnTo>
                <a:lnTo>
                  <a:pt x="1010567" y="6712"/>
                </a:lnTo>
                <a:lnTo>
                  <a:pt x="960437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81659" y="1813972"/>
            <a:ext cx="6587490" cy="12757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61594">
              <a:lnSpc>
                <a:spcPct val="101200"/>
              </a:lnSpc>
              <a:spcBef>
                <a:spcPts val="110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Cette trame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une base, 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pouvez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inspirer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concevoir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vos ateliers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accompagner une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personne.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êtes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libre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choisir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d’autres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activités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nous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encourageons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ajouter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nouvelles</a:t>
            </a:r>
            <a:r>
              <a:rPr dirty="0" sz="1050" spc="-1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!</a:t>
            </a:r>
            <a:endParaRPr sz="10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1050" spc="55" b="1">
                <a:solidFill>
                  <a:srgbClr val="231F20"/>
                </a:solidFill>
                <a:latin typeface="Source Sans Pro"/>
                <a:cs typeface="Source Sans Pro"/>
              </a:rPr>
              <a:t>Prérequis: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repérer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sur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son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bureau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Windows ou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sur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l’écran d’accueil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 son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téléphone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intelligent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ou de sa</a:t>
            </a:r>
            <a:r>
              <a:rPr dirty="0" sz="1050" spc="-1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tablette.</a:t>
            </a:r>
            <a:endParaRPr sz="1050">
              <a:latin typeface="Source Sans Pro"/>
              <a:cs typeface="Source Sans Pro"/>
            </a:endParaRPr>
          </a:p>
          <a:p>
            <a:pPr marL="12700" marR="10795">
              <a:lnSpc>
                <a:spcPct val="101200"/>
              </a:lnSpc>
              <a:spcBef>
                <a:spcPts val="450"/>
              </a:spcBef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Avant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commencer la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formation </a:t>
            </a:r>
            <a:r>
              <a:rPr dirty="0" sz="1050" spc="60" b="1">
                <a:solidFill>
                  <a:srgbClr val="231F20"/>
                </a:solidFill>
                <a:latin typeface="Source Sans Pro"/>
                <a:cs typeface="Source Sans Pro"/>
              </a:rPr>
              <a:t>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Imprimez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votre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trame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/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Ouvrez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formation sur votre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ordinateur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pouvoir 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projeter /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Imprimez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fiches résumé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/ Enregistrez un raccourci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vers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formation sur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l’appareil (ordinateur,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tablette)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apprenants.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 vos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sur leur téléphone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personnel,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assurez-vous qu’ils ont accès au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Wifi  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votre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structure.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4359" y="3250984"/>
            <a:ext cx="6583680" cy="1025525"/>
          </a:xfrm>
          <a:prstGeom prst="rect">
            <a:avLst/>
          </a:prstGeom>
          <a:solidFill>
            <a:srgbClr val="E4DFDB"/>
          </a:solidFill>
        </p:spPr>
        <p:txBody>
          <a:bodyPr wrap="square" lIns="0" tIns="184150" rIns="0" bIns="0" rtlCol="0" vert="horz">
            <a:spAutoFit/>
          </a:bodyPr>
          <a:lstStyle/>
          <a:p>
            <a:pPr marL="228600">
              <a:lnSpc>
                <a:spcPct val="100000"/>
              </a:lnSpc>
              <a:spcBef>
                <a:spcPts val="1450"/>
              </a:spcBef>
            </a:pPr>
            <a:r>
              <a:rPr dirty="0" sz="1400" spc="35" b="1">
                <a:solidFill>
                  <a:srgbClr val="F15B4E"/>
                </a:solidFill>
                <a:latin typeface="Source Sans Pro"/>
                <a:cs typeface="Source Sans Pro"/>
              </a:rPr>
              <a:t>Objectif</a:t>
            </a:r>
            <a:endParaRPr sz="1400">
              <a:latin typeface="Source Sans Pro"/>
              <a:cs typeface="Source Sans Pro"/>
            </a:endParaRPr>
          </a:p>
          <a:p>
            <a:pPr marL="228600" marR="252095">
              <a:lnSpc>
                <a:spcPct val="101200"/>
              </a:lnSpc>
              <a:spcBef>
                <a:spcPts val="380"/>
              </a:spcBef>
            </a:pP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l’issue </a:t>
            </a: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322D2D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formation, </a:t>
            </a:r>
            <a:r>
              <a:rPr dirty="0" sz="1050">
                <a:solidFill>
                  <a:srgbClr val="322D2D"/>
                </a:solidFill>
                <a:latin typeface="Source Sans Pro"/>
                <a:cs typeface="Source Sans Pro"/>
              </a:rPr>
              <a:t>l’apprenant a </a:t>
            </a: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découvert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différents moyens </a:t>
            </a:r>
            <a:r>
              <a:rPr dirty="0" sz="1050" spc="-5">
                <a:solidFill>
                  <a:srgbClr val="322D2D"/>
                </a:solidFill>
                <a:latin typeface="Source Sans Pro"/>
                <a:cs typeface="Source Sans Pro"/>
              </a:rPr>
              <a:t>d’accès </a:t>
            </a:r>
            <a:r>
              <a:rPr dirty="0" sz="1050">
                <a:solidFill>
                  <a:srgbClr val="322D2D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Internet (fixe </a:t>
            </a: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et </a:t>
            </a:r>
            <a:r>
              <a:rPr dirty="0" sz="1050">
                <a:solidFill>
                  <a:srgbClr val="322D2D"/>
                </a:solidFill>
                <a:latin typeface="Source Sans Pro"/>
                <a:cs typeface="Source Sans Pro"/>
              </a:rPr>
              <a:t>mobile) </a:t>
            </a: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et </a:t>
            </a:r>
            <a:r>
              <a:rPr dirty="0" sz="1050" spc="15">
                <a:solidFill>
                  <a:srgbClr val="322D2D"/>
                </a:solidFill>
                <a:latin typeface="Source Sans Pro"/>
                <a:cs typeface="Source Sans Pro"/>
              </a:rPr>
              <a:t>est 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capable </a:t>
            </a: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de se connecter </a:t>
            </a:r>
            <a:r>
              <a:rPr dirty="0" sz="1050">
                <a:solidFill>
                  <a:srgbClr val="322D2D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un </a:t>
            </a: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Wifi en</a:t>
            </a:r>
            <a:r>
              <a:rPr dirty="0" sz="1050" spc="-55">
                <a:solidFill>
                  <a:srgbClr val="322D2D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sécurité.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94362" y="4815117"/>
            <a:ext cx="222250" cy="18287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890715" y="4815112"/>
            <a:ext cx="182874" cy="1828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94366" y="5685059"/>
            <a:ext cx="182874" cy="1828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38765" y="6152927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 h="0">
                <a:moveTo>
                  <a:pt x="0" y="0"/>
                </a:moveTo>
                <a:lnTo>
                  <a:pt x="6526593" y="0"/>
                </a:lnTo>
              </a:path>
            </a:pathLst>
          </a:custGeom>
          <a:ln w="12700">
            <a:solidFill>
              <a:srgbClr val="231F2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00709" y="615292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184390" y="6152927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94362" y="6640995"/>
            <a:ext cx="222250" cy="18287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890715" y="6640991"/>
            <a:ext cx="182874" cy="1828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786636" y="6640652"/>
            <a:ext cx="150190" cy="18322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94366" y="7187088"/>
            <a:ext cx="182876" cy="18288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581659" y="4474114"/>
            <a:ext cx="6598284" cy="3209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Présentez</a:t>
            </a:r>
            <a:r>
              <a:rPr dirty="0" sz="1400" spc="-1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l’atelier</a:t>
            </a:r>
            <a:endParaRPr sz="1400">
              <a:latin typeface="Source Sans Pro"/>
              <a:cs typeface="Source Sans Pro"/>
            </a:endParaRPr>
          </a:p>
          <a:p>
            <a:pPr marL="287655">
              <a:lnSpc>
                <a:spcPct val="100000"/>
              </a:lnSpc>
              <a:spcBef>
                <a:spcPts val="945"/>
              </a:spcBef>
              <a:tabLst>
                <a:tab pos="1546860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</a:t>
            </a:r>
            <a:r>
              <a:rPr dirty="0" sz="95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	</a:t>
            </a:r>
            <a:r>
              <a:rPr dirty="0" sz="950" spc="-30" b="1">
                <a:solidFill>
                  <a:srgbClr val="231F20"/>
                </a:solidFill>
                <a:latin typeface="Source Sans Pro Black"/>
                <a:cs typeface="Source Sans Pro Black"/>
              </a:rPr>
              <a:t>5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</a:t>
            </a:r>
            <a:endParaRPr sz="950">
              <a:latin typeface="Source Sans Pro Black"/>
              <a:cs typeface="Source Sans Pro Black"/>
            </a:endParaRPr>
          </a:p>
          <a:p>
            <a:pPr marL="12700" marR="11430">
              <a:lnSpc>
                <a:spcPct val="101200"/>
              </a:lnSpc>
              <a:spcBef>
                <a:spcPts val="92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Introduisez 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temps </a:t>
            </a:r>
            <a:r>
              <a:rPr dirty="0" sz="1050" spc="20">
                <a:solidFill>
                  <a:srgbClr val="231F20"/>
                </a:solidFill>
                <a:latin typeface="Source Sans Pro"/>
                <a:cs typeface="Source Sans Pro"/>
              </a:rPr>
              <a:t>forts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l’atelier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motiver les apprenants 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Pendant cet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atelier,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allez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découvrir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 différents moyens qui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existent 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connecter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Internet. Aussi, nous nous connecterons ensemble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l’Internet  qui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diffusé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cette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salle.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Êtes-vous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prêts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commencer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?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</a:t>
            </a:r>
            <a:endParaRPr sz="1050">
              <a:latin typeface="Source Sans Pro"/>
              <a:cs typeface="Source Sans Pro"/>
            </a:endParaRPr>
          </a:p>
          <a:p>
            <a:pPr marL="291465" marR="93980" indent="-15875">
              <a:lnSpc>
                <a:spcPct val="101200"/>
              </a:lnSpc>
              <a:spcBef>
                <a:spcPts val="900"/>
              </a:spcBef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Votre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groupe ne se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connaît pas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?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instaurer une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convivialité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favoriser 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prises 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parole,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proposez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une  activité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brise-glace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».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35" b="1">
                <a:solidFill>
                  <a:srgbClr val="F15B4E"/>
                </a:solidFill>
                <a:latin typeface="Source Sans Pro"/>
                <a:cs typeface="Source Sans Pro"/>
              </a:rPr>
              <a:t>Introduction</a:t>
            </a:r>
            <a:endParaRPr sz="1400">
              <a:latin typeface="Source Sans Pro"/>
              <a:cs typeface="Source Sans Pro"/>
            </a:endParaRPr>
          </a:p>
          <a:p>
            <a:pPr marL="287655">
              <a:lnSpc>
                <a:spcPct val="100000"/>
              </a:lnSpc>
              <a:spcBef>
                <a:spcPts val="944"/>
              </a:spcBef>
              <a:tabLst>
                <a:tab pos="1546860" algn="l"/>
                <a:tab pos="2402840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</a:t>
            </a:r>
            <a:r>
              <a:rPr dirty="0" sz="95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	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10-20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Interpellez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votre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groupe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posant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la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question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suivante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</a:t>
            </a:r>
            <a:r>
              <a:rPr dirty="0" sz="1050" spc="-7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À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votre avis,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comment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Internet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nous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est-il fourni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?</a:t>
            </a:r>
            <a:r>
              <a:rPr dirty="0" sz="1050" spc="-7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</a:t>
            </a:r>
            <a:endParaRPr sz="1050">
              <a:latin typeface="Source Sans Pro"/>
              <a:cs typeface="Source Sans Pro"/>
            </a:endParaRPr>
          </a:p>
          <a:p>
            <a:pPr marL="291465" marR="5080" indent="-15875">
              <a:lnSpc>
                <a:spcPct val="101200"/>
              </a:lnSpc>
              <a:spcBef>
                <a:spcPts val="90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Poser ces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questions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permettra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d’en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savoir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plus sur vos apprenants (connaissances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sujet,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compétences,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motivations…)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d’adapter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votre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atelier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fonction.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 vous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souhaitez, 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pouvez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projeter les images  disponibles sur alphanumerique.ca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faire voter les apprenants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main</a:t>
            </a:r>
            <a:r>
              <a:rPr dirty="0" sz="1050" spc="-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levée.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97534" y="7848117"/>
            <a:ext cx="6583680" cy="1292225"/>
          </a:xfrm>
          <a:prstGeom prst="rect">
            <a:avLst/>
          </a:prstGeom>
          <a:ln w="6350">
            <a:solidFill>
              <a:srgbClr val="939598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231140">
              <a:lnSpc>
                <a:spcPct val="100000"/>
              </a:lnSpc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APPORT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NOTIONNEL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À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TRANSMETTRE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AUX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APPRENANTS</a:t>
            </a:r>
            <a:endParaRPr sz="1050">
              <a:latin typeface="Source Sans Pro"/>
              <a:cs typeface="Source Sans Pro"/>
            </a:endParaRPr>
          </a:p>
          <a:p>
            <a:pPr marL="231140" marR="416559">
              <a:lnSpc>
                <a:spcPct val="101200"/>
              </a:lnSpc>
              <a:spcBef>
                <a:spcPts val="455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Internet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nous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fourni par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câbles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ondes diffusées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antennes relais. Si Internet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diffusé par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fils,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il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sera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accessible dans une zone délimitée.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On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dit qu’il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fixe.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ne pouvez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pas  l’emporter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avec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vous.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 Internet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diffusé par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antennes relais alors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il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mobile. 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pouvez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 déplacer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avec.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670096" y="505421"/>
            <a:ext cx="2722880" cy="702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390"/>
              </a:lnSpc>
              <a:spcBef>
                <a:spcPts val="100"/>
              </a:spcBef>
            </a:pPr>
            <a:r>
              <a:rPr dirty="0" sz="1200" spc="20" b="1">
                <a:solidFill>
                  <a:srgbClr val="363759"/>
                </a:solidFill>
                <a:latin typeface="Source Sans Pro"/>
                <a:cs typeface="Source Sans Pro"/>
              </a:rPr>
              <a:t>T</a:t>
            </a:r>
            <a:r>
              <a:rPr dirty="0" sz="1200" spc="-65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35" b="1">
                <a:solidFill>
                  <a:srgbClr val="363759"/>
                </a:solidFill>
                <a:latin typeface="Source Sans Pro"/>
                <a:cs typeface="Source Sans Pro"/>
              </a:rPr>
              <a:t>R</a:t>
            </a:r>
            <a:r>
              <a:rPr dirty="0" sz="1200" spc="-5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30" b="1">
                <a:solidFill>
                  <a:srgbClr val="363759"/>
                </a:solidFill>
                <a:latin typeface="Source Sans Pro"/>
                <a:cs typeface="Source Sans Pro"/>
              </a:rPr>
              <a:t>A</a:t>
            </a:r>
            <a:r>
              <a:rPr dirty="0" sz="1200" spc="-4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120" b="1">
                <a:solidFill>
                  <a:srgbClr val="363759"/>
                </a:solidFill>
                <a:latin typeface="Source Sans Pro"/>
                <a:cs typeface="Source Sans Pro"/>
              </a:rPr>
              <a:t>ME</a:t>
            </a:r>
            <a:r>
              <a:rPr dirty="0" sz="1200" spc="375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20" b="1">
                <a:solidFill>
                  <a:srgbClr val="363759"/>
                </a:solidFill>
                <a:latin typeface="Source Sans Pro"/>
                <a:cs typeface="Source Sans Pro"/>
              </a:rPr>
              <a:t>D</a:t>
            </a:r>
            <a:r>
              <a:rPr dirty="0" sz="1200" spc="-75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60" b="1">
                <a:solidFill>
                  <a:srgbClr val="363759"/>
                </a:solidFill>
                <a:latin typeface="Source Sans Pro"/>
                <a:cs typeface="Source Sans Pro"/>
              </a:rPr>
              <a:t>’</a:t>
            </a:r>
            <a:r>
              <a:rPr dirty="0" sz="1200" spc="-10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30" b="1">
                <a:solidFill>
                  <a:srgbClr val="363759"/>
                </a:solidFill>
                <a:latin typeface="Source Sans Pro"/>
                <a:cs typeface="Source Sans Pro"/>
              </a:rPr>
              <a:t>A</a:t>
            </a:r>
            <a:r>
              <a:rPr dirty="0" sz="1200" spc="-4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155" b="1">
                <a:solidFill>
                  <a:srgbClr val="363759"/>
                </a:solidFill>
                <a:latin typeface="Source Sans Pro"/>
                <a:cs typeface="Source Sans Pro"/>
              </a:rPr>
              <a:t>NIM</a:t>
            </a:r>
            <a:r>
              <a:rPr dirty="0" sz="1200" spc="-4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95" b="1">
                <a:solidFill>
                  <a:srgbClr val="363759"/>
                </a:solidFill>
                <a:latin typeface="Source Sans Pro"/>
                <a:cs typeface="Source Sans Pro"/>
              </a:rPr>
              <a:t>AT</a:t>
            </a:r>
            <a:r>
              <a:rPr dirty="0" sz="1200" spc="-6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40" b="1">
                <a:solidFill>
                  <a:srgbClr val="363759"/>
                </a:solidFill>
                <a:latin typeface="Source Sans Pro"/>
                <a:cs typeface="Source Sans Pro"/>
              </a:rPr>
              <a:t>I</a:t>
            </a:r>
            <a:r>
              <a:rPr dirty="0" sz="1200" spc="-55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20" b="1">
                <a:solidFill>
                  <a:srgbClr val="363759"/>
                </a:solidFill>
                <a:latin typeface="Source Sans Pro"/>
                <a:cs typeface="Source Sans Pro"/>
              </a:rPr>
              <a:t>O</a:t>
            </a:r>
            <a:r>
              <a:rPr dirty="0" sz="1200" spc="-6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20" b="1">
                <a:solidFill>
                  <a:srgbClr val="363759"/>
                </a:solidFill>
                <a:latin typeface="Source Sans Pro"/>
                <a:cs typeface="Source Sans Pro"/>
              </a:rPr>
              <a:t>N</a:t>
            </a:r>
            <a:endParaRPr sz="1200">
              <a:latin typeface="Source Sans Pro"/>
              <a:cs typeface="Source Sans Pro"/>
            </a:endParaRPr>
          </a:p>
          <a:p>
            <a:pPr marR="5080">
              <a:lnSpc>
                <a:spcPts val="1889"/>
              </a:lnSpc>
              <a:spcBef>
                <a:spcPts val="185"/>
              </a:spcBef>
            </a:pPr>
            <a:r>
              <a:rPr dirty="0" sz="1750" spc="25" b="1">
                <a:solidFill>
                  <a:srgbClr val="F15B4E"/>
                </a:solidFill>
                <a:latin typeface="Source Sans Pro"/>
                <a:cs typeface="Source Sans Pro"/>
              </a:rPr>
              <a:t>Découvrir </a:t>
            </a:r>
            <a:r>
              <a:rPr dirty="0" sz="1750" spc="35" b="1">
                <a:solidFill>
                  <a:srgbClr val="F15B4E"/>
                </a:solidFill>
                <a:latin typeface="Source Sans Pro"/>
                <a:cs typeface="Source Sans Pro"/>
              </a:rPr>
              <a:t>différents</a:t>
            </a:r>
            <a:r>
              <a:rPr dirty="0" sz="1750" spc="-16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750" spc="10" b="1">
                <a:solidFill>
                  <a:srgbClr val="F15B4E"/>
                </a:solidFill>
                <a:latin typeface="Source Sans Pro"/>
                <a:cs typeface="Source Sans Pro"/>
              </a:rPr>
              <a:t>moyens  </a:t>
            </a:r>
            <a:r>
              <a:rPr dirty="0" sz="1750" spc="30" b="1">
                <a:solidFill>
                  <a:srgbClr val="F15B4E"/>
                </a:solidFill>
                <a:latin typeface="Source Sans Pro"/>
                <a:cs typeface="Source Sans Pro"/>
              </a:rPr>
              <a:t>de connexion </a:t>
            </a:r>
            <a:r>
              <a:rPr dirty="0" sz="1750" spc="20" b="1">
                <a:solidFill>
                  <a:srgbClr val="F15B4E"/>
                </a:solidFill>
                <a:latin typeface="Source Sans Pro"/>
                <a:cs typeface="Source Sans Pro"/>
              </a:rPr>
              <a:t>à</a:t>
            </a:r>
            <a:r>
              <a:rPr dirty="0" sz="1750" spc="-11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750" spc="50" b="1">
                <a:solidFill>
                  <a:srgbClr val="F15B4E"/>
                </a:solidFill>
                <a:latin typeface="Source Sans Pro"/>
                <a:cs typeface="Source Sans Pro"/>
              </a:rPr>
              <a:t>Internet</a:t>
            </a:r>
            <a:endParaRPr sz="1750">
              <a:latin typeface="Source Sans Pro"/>
              <a:cs typeface="Source Sans Pro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887844" y="689184"/>
            <a:ext cx="76098" cy="16309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736081" y="625450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4">
                <a:moveTo>
                  <a:pt x="162140" y="0"/>
                </a:moveTo>
                <a:lnTo>
                  <a:pt x="119086" y="5801"/>
                </a:lnTo>
                <a:lnTo>
                  <a:pt x="80367" y="22168"/>
                </a:lnTo>
                <a:lnTo>
                  <a:pt x="47542" y="47542"/>
                </a:lnTo>
                <a:lnTo>
                  <a:pt x="22168" y="80367"/>
                </a:lnTo>
                <a:lnTo>
                  <a:pt x="5801" y="119086"/>
                </a:lnTo>
                <a:lnTo>
                  <a:pt x="0" y="162140"/>
                </a:lnTo>
                <a:lnTo>
                  <a:pt x="5801" y="205195"/>
                </a:lnTo>
                <a:lnTo>
                  <a:pt x="22168" y="243914"/>
                </a:lnTo>
                <a:lnTo>
                  <a:pt x="47542" y="276739"/>
                </a:lnTo>
                <a:lnTo>
                  <a:pt x="80367" y="302113"/>
                </a:lnTo>
                <a:lnTo>
                  <a:pt x="119086" y="318480"/>
                </a:lnTo>
                <a:lnTo>
                  <a:pt x="162140" y="324281"/>
                </a:lnTo>
                <a:lnTo>
                  <a:pt x="205189" y="318480"/>
                </a:lnTo>
                <a:lnTo>
                  <a:pt x="241484" y="303149"/>
                </a:lnTo>
                <a:lnTo>
                  <a:pt x="151764" y="303149"/>
                </a:lnTo>
                <a:lnTo>
                  <a:pt x="102659" y="290397"/>
                </a:lnTo>
                <a:lnTo>
                  <a:pt x="62212" y="262069"/>
                </a:lnTo>
                <a:lnTo>
                  <a:pt x="33884" y="221622"/>
                </a:lnTo>
                <a:lnTo>
                  <a:pt x="21132" y="172516"/>
                </a:lnTo>
                <a:lnTo>
                  <a:pt x="43002" y="172516"/>
                </a:lnTo>
                <a:lnTo>
                  <a:pt x="47650" y="167868"/>
                </a:lnTo>
                <a:lnTo>
                  <a:pt x="47637" y="156400"/>
                </a:lnTo>
                <a:lnTo>
                  <a:pt x="43002" y="151765"/>
                </a:lnTo>
                <a:lnTo>
                  <a:pt x="21132" y="151765"/>
                </a:lnTo>
                <a:lnTo>
                  <a:pt x="33884" y="102659"/>
                </a:lnTo>
                <a:lnTo>
                  <a:pt x="62212" y="62212"/>
                </a:lnTo>
                <a:lnTo>
                  <a:pt x="102659" y="33884"/>
                </a:lnTo>
                <a:lnTo>
                  <a:pt x="151764" y="21132"/>
                </a:lnTo>
                <a:lnTo>
                  <a:pt x="241484" y="21132"/>
                </a:lnTo>
                <a:lnTo>
                  <a:pt x="205172" y="5794"/>
                </a:lnTo>
                <a:lnTo>
                  <a:pt x="162140" y="0"/>
                </a:lnTo>
                <a:close/>
              </a:path>
              <a:path w="324484" h="324484">
                <a:moveTo>
                  <a:pt x="167868" y="276644"/>
                </a:moveTo>
                <a:lnTo>
                  <a:pt x="156413" y="276644"/>
                </a:lnTo>
                <a:lnTo>
                  <a:pt x="151764" y="281279"/>
                </a:lnTo>
                <a:lnTo>
                  <a:pt x="151764" y="303149"/>
                </a:lnTo>
                <a:lnTo>
                  <a:pt x="172516" y="303149"/>
                </a:lnTo>
                <a:lnTo>
                  <a:pt x="172516" y="281279"/>
                </a:lnTo>
                <a:lnTo>
                  <a:pt x="167868" y="276644"/>
                </a:lnTo>
                <a:close/>
              </a:path>
              <a:path w="324484" h="324484">
                <a:moveTo>
                  <a:pt x="241484" y="21132"/>
                </a:moveTo>
                <a:lnTo>
                  <a:pt x="172516" y="21132"/>
                </a:lnTo>
                <a:lnTo>
                  <a:pt x="221628" y="33884"/>
                </a:lnTo>
                <a:lnTo>
                  <a:pt x="262074" y="62212"/>
                </a:lnTo>
                <a:lnTo>
                  <a:pt x="290399" y="102659"/>
                </a:lnTo>
                <a:lnTo>
                  <a:pt x="303148" y="151765"/>
                </a:lnTo>
                <a:lnTo>
                  <a:pt x="281292" y="151765"/>
                </a:lnTo>
                <a:lnTo>
                  <a:pt x="276644" y="156400"/>
                </a:lnTo>
                <a:lnTo>
                  <a:pt x="276644" y="167868"/>
                </a:lnTo>
                <a:lnTo>
                  <a:pt x="281292" y="172516"/>
                </a:lnTo>
                <a:lnTo>
                  <a:pt x="303148" y="172516"/>
                </a:lnTo>
                <a:lnTo>
                  <a:pt x="290404" y="221622"/>
                </a:lnTo>
                <a:lnTo>
                  <a:pt x="262078" y="262069"/>
                </a:lnTo>
                <a:lnTo>
                  <a:pt x="221629" y="290397"/>
                </a:lnTo>
                <a:lnTo>
                  <a:pt x="172516" y="303149"/>
                </a:lnTo>
                <a:lnTo>
                  <a:pt x="241484" y="303149"/>
                </a:lnTo>
                <a:lnTo>
                  <a:pt x="276691" y="276791"/>
                </a:lnTo>
                <a:lnTo>
                  <a:pt x="302068" y="243998"/>
                </a:lnTo>
                <a:lnTo>
                  <a:pt x="318450" y="205314"/>
                </a:lnTo>
                <a:lnTo>
                  <a:pt x="324294" y="162191"/>
                </a:lnTo>
                <a:lnTo>
                  <a:pt x="318450" y="118966"/>
                </a:lnTo>
                <a:lnTo>
                  <a:pt x="302068" y="80282"/>
                </a:lnTo>
                <a:lnTo>
                  <a:pt x="276691" y="47490"/>
                </a:lnTo>
                <a:lnTo>
                  <a:pt x="243874" y="22142"/>
                </a:lnTo>
                <a:lnTo>
                  <a:pt x="241484" y="21132"/>
                </a:lnTo>
                <a:close/>
              </a:path>
              <a:path w="324484" h="324484">
                <a:moveTo>
                  <a:pt x="172516" y="21132"/>
                </a:moveTo>
                <a:lnTo>
                  <a:pt x="151764" y="21132"/>
                </a:lnTo>
                <a:lnTo>
                  <a:pt x="151764" y="42989"/>
                </a:lnTo>
                <a:lnTo>
                  <a:pt x="156413" y="47637"/>
                </a:lnTo>
                <a:lnTo>
                  <a:pt x="167881" y="47637"/>
                </a:lnTo>
                <a:lnTo>
                  <a:pt x="172516" y="42989"/>
                </a:lnTo>
                <a:lnTo>
                  <a:pt x="172516" y="21132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615173" y="980109"/>
            <a:ext cx="5791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25" b="1">
                <a:solidFill>
                  <a:srgbClr val="F15B4E"/>
                </a:solidFill>
                <a:latin typeface="Source Sans Pro"/>
                <a:cs typeface="Source Sans Pro"/>
              </a:rPr>
              <a:t>1</a:t>
            </a:r>
            <a:r>
              <a:rPr dirty="0" sz="900" spc="-2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900" spc="15" b="1">
                <a:solidFill>
                  <a:srgbClr val="F15B4E"/>
                </a:solidFill>
                <a:latin typeface="Source Sans Pro"/>
                <a:cs typeface="Source Sans Pro"/>
              </a:rPr>
              <a:t>H</a:t>
            </a:r>
            <a:r>
              <a:rPr dirty="0" sz="900" spc="-2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900" spc="30" b="1">
                <a:solidFill>
                  <a:srgbClr val="F15B4E"/>
                </a:solidFill>
                <a:latin typeface="Source Sans Pro"/>
                <a:cs typeface="Source Sans Pro"/>
              </a:rPr>
              <a:t>30</a:t>
            </a:r>
            <a:r>
              <a:rPr dirty="0" sz="900" spc="-2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900" spc="-5" b="1">
                <a:solidFill>
                  <a:srgbClr val="F15B4E"/>
                </a:solidFill>
                <a:latin typeface="Source Sans Pro"/>
                <a:cs typeface="Source Sans Pro"/>
              </a:rPr>
              <a:t>–</a:t>
            </a:r>
            <a:r>
              <a:rPr dirty="0" sz="900" spc="-2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900" spc="25" b="1">
                <a:solidFill>
                  <a:srgbClr val="F15B4E"/>
                </a:solidFill>
                <a:latin typeface="Source Sans Pro"/>
                <a:cs typeface="Source Sans Pro"/>
              </a:rPr>
              <a:t>3</a:t>
            </a:r>
            <a:r>
              <a:rPr dirty="0" sz="900" spc="-2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900" spc="15" b="1">
                <a:solidFill>
                  <a:srgbClr val="F15B4E"/>
                </a:solidFill>
                <a:latin typeface="Source Sans Pro"/>
                <a:cs typeface="Source Sans Pro"/>
              </a:rPr>
              <a:t>H</a:t>
            </a:r>
            <a:endParaRPr sz="900">
              <a:latin typeface="Source Sans Pro"/>
              <a:cs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366" y="1037113"/>
            <a:ext cx="182874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81659" y="581818"/>
            <a:ext cx="6473825" cy="6273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11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Interpellez votre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groupe 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posant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question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suivante 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Connaissez-vous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nom des entreprises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qui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vendent de 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l’accès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Internet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?</a:t>
            </a:r>
            <a:r>
              <a:rPr dirty="0" sz="1050" spc="-16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</a:t>
            </a:r>
            <a:endParaRPr sz="1050">
              <a:latin typeface="Source Sans Pro"/>
              <a:cs typeface="Source Sans Pro"/>
            </a:endParaRPr>
          </a:p>
          <a:p>
            <a:pPr marL="275590">
              <a:lnSpc>
                <a:spcPct val="100000"/>
              </a:lnSpc>
              <a:spcBef>
                <a:spcPts val="915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Utilisez les images disponibles sur alphanumerique.ca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montrer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logo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ces</a:t>
            </a:r>
            <a:r>
              <a:rPr dirty="0" sz="1050" spc="-5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entreprises.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96910" y="2183322"/>
            <a:ext cx="1015719" cy="201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61962" y="2195092"/>
            <a:ext cx="1079138" cy="189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29310" y="2111057"/>
            <a:ext cx="459065" cy="2628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97534" y="1355877"/>
            <a:ext cx="6583680" cy="1565275"/>
          </a:xfrm>
          <a:prstGeom prst="rect">
            <a:avLst/>
          </a:prstGeom>
          <a:ln w="6350">
            <a:solidFill>
              <a:srgbClr val="939598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231140">
              <a:lnSpc>
                <a:spcPct val="100000"/>
              </a:lnSpc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APPORT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NOTIONNEL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À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TRANSMETTRE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AUX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APPRENANTS</a:t>
            </a:r>
            <a:endParaRPr sz="1050">
              <a:latin typeface="Source Sans Pro"/>
              <a:cs typeface="Source Sans Pro"/>
            </a:endParaRPr>
          </a:p>
          <a:p>
            <a:pPr marL="231140">
              <a:lnSpc>
                <a:spcPct val="100000"/>
              </a:lnSpc>
              <a:spcBef>
                <a:spcPts val="47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En 2020,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marché canadien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dominé par 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fournisseurs suivants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Bell, Rogers, Videotron</a:t>
            </a:r>
            <a:r>
              <a:rPr dirty="0" sz="1050" spc="-1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(Québec).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</a:pP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Il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existe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aussi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entreprises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qui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payent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pour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redistribuer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réseau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tel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que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Ebox,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Distributel,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TechSavvy,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etc.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8765" y="3193745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 h="0">
                <a:moveTo>
                  <a:pt x="0" y="0"/>
                </a:moveTo>
                <a:lnTo>
                  <a:pt x="6526593" y="0"/>
                </a:lnTo>
              </a:path>
            </a:pathLst>
          </a:custGeom>
          <a:ln w="12700">
            <a:solidFill>
              <a:srgbClr val="231F2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00709" y="319374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184390" y="3193745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4362" y="3681812"/>
            <a:ext cx="222250" cy="1828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90715" y="3681807"/>
            <a:ext cx="182874" cy="1828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25404" y="3681469"/>
            <a:ext cx="150190" cy="18322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81659" y="3340811"/>
            <a:ext cx="6381115" cy="2663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Le </a:t>
            </a:r>
            <a:r>
              <a:rPr dirty="0" sz="1400" spc="90" b="1">
                <a:solidFill>
                  <a:srgbClr val="F15B4E"/>
                </a:solidFill>
                <a:latin typeface="Source Sans Pro"/>
                <a:cs typeface="Source Sans Pro"/>
              </a:rPr>
              <a:t>Wifi: </a:t>
            </a: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c’est</a:t>
            </a:r>
            <a:r>
              <a:rPr dirty="0" sz="1400" spc="-14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65" b="1">
                <a:solidFill>
                  <a:srgbClr val="F15B4E"/>
                </a:solidFill>
                <a:latin typeface="Source Sans Pro"/>
                <a:cs typeface="Source Sans Pro"/>
              </a:rPr>
              <a:t>quoi?</a:t>
            </a:r>
            <a:endParaRPr sz="1400">
              <a:latin typeface="Source Sans Pro"/>
              <a:cs typeface="Source Sans Pro"/>
            </a:endParaRPr>
          </a:p>
          <a:p>
            <a:pPr marL="287655">
              <a:lnSpc>
                <a:spcPct val="100000"/>
              </a:lnSpc>
              <a:spcBef>
                <a:spcPts val="945"/>
              </a:spcBef>
              <a:tabLst>
                <a:tab pos="1546860" algn="l"/>
                <a:tab pos="2241550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</a:t>
            </a:r>
            <a:r>
              <a:rPr dirty="0" sz="95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	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15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 marR="188595">
              <a:lnSpc>
                <a:spcPct val="101200"/>
              </a:lnSpc>
              <a:spcBef>
                <a:spcPts val="920"/>
              </a:spcBef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introduire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Wifi,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interpellez votre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groupe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Avez-vous déjà entendu parler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du </a:t>
            </a:r>
            <a:r>
              <a:rPr dirty="0" sz="1050" spc="40">
                <a:solidFill>
                  <a:srgbClr val="231F20"/>
                </a:solidFill>
                <a:latin typeface="Source Sans Pro"/>
                <a:cs typeface="Source Sans Pro"/>
              </a:rPr>
              <a:t>Wifi?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 oui, pouvez-vous 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décrire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contexte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lequel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avez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entendu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parler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?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</a:t>
            </a:r>
            <a:endParaRPr sz="10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EXERCICE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1</a:t>
            </a:r>
            <a:endParaRPr sz="1050">
              <a:latin typeface="Source Sans Pro"/>
              <a:cs typeface="Source Sans Pro"/>
            </a:endParaRPr>
          </a:p>
          <a:p>
            <a:pPr marL="12700" marR="5080">
              <a:lnSpc>
                <a:spcPct val="101200"/>
              </a:lnSpc>
              <a:spcBef>
                <a:spcPts val="45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cette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activité, les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identifient, 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binôme, un appareil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connecté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Wifi.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Ils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observent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images  projetées par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l’animateur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puis ont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quelques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minutes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voter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celle(s)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leur</a:t>
            </a:r>
            <a:r>
              <a:rPr dirty="0" sz="1050" spc="-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choix.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247650">
              <a:lnSpc>
                <a:spcPct val="100000"/>
              </a:lnSpc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APPORT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NOTIONNEL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À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TRANSMETTRE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AUX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APPRENANTS</a:t>
            </a:r>
            <a:endParaRPr sz="1050">
              <a:latin typeface="Source Sans Pro"/>
              <a:cs typeface="Source Sans Pro"/>
            </a:endParaRPr>
          </a:p>
          <a:p>
            <a:pPr marL="247650" marR="214629">
              <a:lnSpc>
                <a:spcPct val="101200"/>
              </a:lnSpc>
              <a:spcBef>
                <a:spcPts val="455"/>
              </a:spcBef>
            </a:pP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Avant,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connecter à Internet,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il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fallait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brancher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son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ordinateur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un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câble.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Aujourd’hui,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grâce au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Wifi, 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nous pouvons connecter nos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appareils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(ordinateurs,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téléphone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intelligent,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tablette)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Internet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sans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avoir 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besoin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fils</a:t>
            </a:r>
            <a:r>
              <a:rPr dirty="0" sz="1050" spc="-10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!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Vous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pouvez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reconnaître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un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appareil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connecté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au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Wifi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grâce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ce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symbole: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810315" y="5853313"/>
            <a:ext cx="213106" cy="14227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664123" y="7243884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5298" y="0"/>
                </a:moveTo>
                <a:lnTo>
                  <a:pt x="7200" y="0"/>
                </a:lnTo>
                <a:lnTo>
                  <a:pt x="0" y="7264"/>
                </a:lnTo>
                <a:lnTo>
                  <a:pt x="0" y="25196"/>
                </a:lnTo>
                <a:lnTo>
                  <a:pt x="7353" y="32473"/>
                </a:lnTo>
                <a:lnTo>
                  <a:pt x="25298" y="32473"/>
                </a:lnTo>
                <a:lnTo>
                  <a:pt x="32550" y="25196"/>
                </a:lnTo>
                <a:lnTo>
                  <a:pt x="32550" y="7264"/>
                </a:lnTo>
                <a:lnTo>
                  <a:pt x="25298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919756" y="6632910"/>
            <a:ext cx="162353" cy="1623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28578" y="6926029"/>
            <a:ext cx="162353" cy="1623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15461" y="6470571"/>
            <a:ext cx="1129030" cy="1014094"/>
          </a:xfrm>
          <a:custGeom>
            <a:avLst/>
            <a:gdLst/>
            <a:ahLst/>
            <a:cxnLst/>
            <a:rect l="l" t="t" r="r" b="b"/>
            <a:pathLst>
              <a:path w="1129029" h="1014095">
                <a:moveTo>
                  <a:pt x="784504" y="981392"/>
                </a:moveTo>
                <a:lnTo>
                  <a:pt x="344487" y="981392"/>
                </a:lnTo>
                <a:lnTo>
                  <a:pt x="337210" y="988669"/>
                </a:lnTo>
                <a:lnTo>
                  <a:pt x="337210" y="1006589"/>
                </a:lnTo>
                <a:lnTo>
                  <a:pt x="344487" y="1013866"/>
                </a:lnTo>
                <a:lnTo>
                  <a:pt x="784504" y="1013866"/>
                </a:lnTo>
                <a:lnTo>
                  <a:pt x="791781" y="1006589"/>
                </a:lnTo>
                <a:lnTo>
                  <a:pt x="791781" y="988669"/>
                </a:lnTo>
                <a:lnTo>
                  <a:pt x="784504" y="981392"/>
                </a:lnTo>
                <a:close/>
              </a:path>
              <a:path w="1129029" h="1014095">
                <a:moveTo>
                  <a:pt x="499567" y="870712"/>
                </a:moveTo>
                <a:lnTo>
                  <a:pt x="467093" y="870712"/>
                </a:lnTo>
                <a:lnTo>
                  <a:pt x="467093" y="981392"/>
                </a:lnTo>
                <a:lnTo>
                  <a:pt x="499567" y="981392"/>
                </a:lnTo>
                <a:lnTo>
                  <a:pt x="499567" y="870712"/>
                </a:lnTo>
                <a:close/>
              </a:path>
              <a:path w="1129029" h="1014095">
                <a:moveTo>
                  <a:pt x="661898" y="870712"/>
                </a:moveTo>
                <a:lnTo>
                  <a:pt x="629437" y="870712"/>
                </a:lnTo>
                <a:lnTo>
                  <a:pt x="629437" y="981392"/>
                </a:lnTo>
                <a:lnTo>
                  <a:pt x="661898" y="981392"/>
                </a:lnTo>
                <a:lnTo>
                  <a:pt x="661898" y="870712"/>
                </a:lnTo>
                <a:close/>
              </a:path>
              <a:path w="1129029" h="1014095">
                <a:moveTo>
                  <a:pt x="1047813" y="0"/>
                </a:moveTo>
                <a:lnTo>
                  <a:pt x="81178" y="0"/>
                </a:lnTo>
                <a:lnTo>
                  <a:pt x="50893" y="6815"/>
                </a:lnTo>
                <a:lnTo>
                  <a:pt x="24944" y="24938"/>
                </a:lnTo>
                <a:lnTo>
                  <a:pt x="6817" y="50883"/>
                </a:lnTo>
                <a:lnTo>
                  <a:pt x="0" y="81165"/>
                </a:lnTo>
                <a:lnTo>
                  <a:pt x="0" y="789546"/>
                </a:lnTo>
                <a:lnTo>
                  <a:pt x="6817" y="819828"/>
                </a:lnTo>
                <a:lnTo>
                  <a:pt x="24944" y="845773"/>
                </a:lnTo>
                <a:lnTo>
                  <a:pt x="50893" y="863896"/>
                </a:lnTo>
                <a:lnTo>
                  <a:pt x="81178" y="870712"/>
                </a:lnTo>
                <a:lnTo>
                  <a:pt x="1047813" y="870712"/>
                </a:lnTo>
                <a:lnTo>
                  <a:pt x="1078098" y="863896"/>
                </a:lnTo>
                <a:lnTo>
                  <a:pt x="1104047" y="845773"/>
                </a:lnTo>
                <a:lnTo>
                  <a:pt x="1109303" y="838250"/>
                </a:lnTo>
                <a:lnTo>
                  <a:pt x="81178" y="838250"/>
                </a:lnTo>
                <a:lnTo>
                  <a:pt x="63581" y="833969"/>
                </a:lnTo>
                <a:lnTo>
                  <a:pt x="47948" y="822775"/>
                </a:lnTo>
                <a:lnTo>
                  <a:pt x="36754" y="807143"/>
                </a:lnTo>
                <a:lnTo>
                  <a:pt x="32473" y="789546"/>
                </a:lnTo>
                <a:lnTo>
                  <a:pt x="32473" y="81165"/>
                </a:lnTo>
                <a:lnTo>
                  <a:pt x="63581" y="36754"/>
                </a:lnTo>
                <a:lnTo>
                  <a:pt x="1109312" y="32473"/>
                </a:lnTo>
                <a:lnTo>
                  <a:pt x="1104047" y="24938"/>
                </a:lnTo>
                <a:lnTo>
                  <a:pt x="1078098" y="6815"/>
                </a:lnTo>
                <a:lnTo>
                  <a:pt x="1047813" y="0"/>
                </a:lnTo>
                <a:close/>
              </a:path>
              <a:path w="1129029" h="1014095">
                <a:moveTo>
                  <a:pt x="1109312" y="32473"/>
                </a:moveTo>
                <a:lnTo>
                  <a:pt x="1047813" y="32473"/>
                </a:lnTo>
                <a:lnTo>
                  <a:pt x="1065410" y="36754"/>
                </a:lnTo>
                <a:lnTo>
                  <a:pt x="1081043" y="47947"/>
                </a:lnTo>
                <a:lnTo>
                  <a:pt x="1092236" y="63576"/>
                </a:lnTo>
                <a:lnTo>
                  <a:pt x="1096517" y="81165"/>
                </a:lnTo>
                <a:lnTo>
                  <a:pt x="1096517" y="789546"/>
                </a:lnTo>
                <a:lnTo>
                  <a:pt x="1092235" y="807143"/>
                </a:lnTo>
                <a:lnTo>
                  <a:pt x="1081038" y="822775"/>
                </a:lnTo>
                <a:lnTo>
                  <a:pt x="1065405" y="833969"/>
                </a:lnTo>
                <a:lnTo>
                  <a:pt x="1047813" y="838250"/>
                </a:lnTo>
                <a:lnTo>
                  <a:pt x="1109303" y="838250"/>
                </a:lnTo>
                <a:lnTo>
                  <a:pt x="1122174" y="819828"/>
                </a:lnTo>
                <a:lnTo>
                  <a:pt x="1128991" y="789546"/>
                </a:lnTo>
                <a:lnTo>
                  <a:pt x="1128991" y="81165"/>
                </a:lnTo>
                <a:lnTo>
                  <a:pt x="1122174" y="50883"/>
                </a:lnTo>
                <a:lnTo>
                  <a:pt x="1109312" y="32473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80409" y="6535507"/>
            <a:ext cx="999490" cy="676275"/>
          </a:xfrm>
          <a:custGeom>
            <a:avLst/>
            <a:gdLst/>
            <a:ahLst/>
            <a:cxnLst/>
            <a:rect l="l" t="t" r="r" b="b"/>
            <a:pathLst>
              <a:path w="999489" h="676275">
                <a:moveTo>
                  <a:pt x="991831" y="0"/>
                </a:moveTo>
                <a:lnTo>
                  <a:pt x="7264" y="0"/>
                </a:lnTo>
                <a:lnTo>
                  <a:pt x="0" y="7277"/>
                </a:lnTo>
                <a:lnTo>
                  <a:pt x="0" y="668629"/>
                </a:lnTo>
                <a:lnTo>
                  <a:pt x="7264" y="675906"/>
                </a:lnTo>
                <a:lnTo>
                  <a:pt x="991831" y="675906"/>
                </a:lnTo>
                <a:lnTo>
                  <a:pt x="999096" y="668629"/>
                </a:lnTo>
                <a:lnTo>
                  <a:pt x="999096" y="643432"/>
                </a:lnTo>
                <a:lnTo>
                  <a:pt x="32461" y="643432"/>
                </a:lnTo>
                <a:lnTo>
                  <a:pt x="32461" y="32461"/>
                </a:lnTo>
                <a:lnTo>
                  <a:pt x="999096" y="32461"/>
                </a:lnTo>
                <a:lnTo>
                  <a:pt x="999096" y="7277"/>
                </a:lnTo>
                <a:lnTo>
                  <a:pt x="991831" y="0"/>
                </a:lnTo>
                <a:close/>
              </a:path>
              <a:path w="999489" h="676275">
                <a:moveTo>
                  <a:pt x="999096" y="32461"/>
                </a:moveTo>
                <a:lnTo>
                  <a:pt x="966635" y="32461"/>
                </a:lnTo>
                <a:lnTo>
                  <a:pt x="966635" y="643432"/>
                </a:lnTo>
                <a:lnTo>
                  <a:pt x="999096" y="643432"/>
                </a:lnTo>
                <a:lnTo>
                  <a:pt x="999096" y="32461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861389" y="6918758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19875" y="0"/>
                </a:moveTo>
                <a:lnTo>
                  <a:pt x="10972" y="0"/>
                </a:lnTo>
                <a:lnTo>
                  <a:pt x="0" y="10947"/>
                </a:lnTo>
                <a:lnTo>
                  <a:pt x="0" y="19850"/>
                </a:lnTo>
                <a:lnTo>
                  <a:pt x="32499" y="52362"/>
                </a:lnTo>
                <a:lnTo>
                  <a:pt x="36042" y="53822"/>
                </a:lnTo>
                <a:lnTo>
                  <a:pt x="43548" y="53822"/>
                </a:lnTo>
                <a:lnTo>
                  <a:pt x="47078" y="52362"/>
                </a:lnTo>
                <a:lnTo>
                  <a:pt x="52374" y="47053"/>
                </a:lnTo>
                <a:lnTo>
                  <a:pt x="53835" y="43522"/>
                </a:lnTo>
                <a:lnTo>
                  <a:pt x="53835" y="36029"/>
                </a:lnTo>
                <a:lnTo>
                  <a:pt x="52374" y="32499"/>
                </a:lnTo>
                <a:lnTo>
                  <a:pt x="19875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887132" y="7407621"/>
            <a:ext cx="40640" cy="28575"/>
          </a:xfrm>
          <a:custGeom>
            <a:avLst/>
            <a:gdLst/>
            <a:ahLst/>
            <a:cxnLst/>
            <a:rect l="l" t="t" r="r" b="b"/>
            <a:pathLst>
              <a:path w="40639" h="28575">
                <a:moveTo>
                  <a:pt x="33972" y="0"/>
                </a:moveTo>
                <a:lnTo>
                  <a:pt x="6299" y="0"/>
                </a:lnTo>
                <a:lnTo>
                  <a:pt x="0" y="6299"/>
                </a:lnTo>
                <a:lnTo>
                  <a:pt x="0" y="21793"/>
                </a:lnTo>
                <a:lnTo>
                  <a:pt x="6299" y="28092"/>
                </a:lnTo>
                <a:lnTo>
                  <a:pt x="33972" y="28092"/>
                </a:lnTo>
                <a:lnTo>
                  <a:pt x="40284" y="21793"/>
                </a:lnTo>
                <a:lnTo>
                  <a:pt x="40284" y="6299"/>
                </a:lnTo>
                <a:lnTo>
                  <a:pt x="33972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692124" y="7407621"/>
            <a:ext cx="150495" cy="28575"/>
          </a:xfrm>
          <a:custGeom>
            <a:avLst/>
            <a:gdLst/>
            <a:ahLst/>
            <a:cxnLst/>
            <a:rect l="l" t="t" r="r" b="b"/>
            <a:pathLst>
              <a:path w="150495" h="28575">
                <a:moveTo>
                  <a:pt x="143675" y="0"/>
                </a:moveTo>
                <a:lnTo>
                  <a:pt x="6299" y="0"/>
                </a:lnTo>
                <a:lnTo>
                  <a:pt x="0" y="6299"/>
                </a:lnTo>
                <a:lnTo>
                  <a:pt x="0" y="21793"/>
                </a:lnTo>
                <a:lnTo>
                  <a:pt x="6299" y="28092"/>
                </a:lnTo>
                <a:lnTo>
                  <a:pt x="143675" y="28092"/>
                </a:lnTo>
                <a:lnTo>
                  <a:pt x="149974" y="21793"/>
                </a:lnTo>
                <a:lnTo>
                  <a:pt x="149974" y="6299"/>
                </a:lnTo>
                <a:lnTo>
                  <a:pt x="143675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788262" y="691890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20040" y="0"/>
                </a:moveTo>
                <a:lnTo>
                  <a:pt x="10794" y="12"/>
                </a:lnTo>
                <a:lnTo>
                  <a:pt x="0" y="10795"/>
                </a:lnTo>
                <a:lnTo>
                  <a:pt x="0" y="19710"/>
                </a:lnTo>
                <a:lnTo>
                  <a:pt x="105638" y="125349"/>
                </a:lnTo>
                <a:lnTo>
                  <a:pt x="109169" y="126809"/>
                </a:lnTo>
                <a:lnTo>
                  <a:pt x="116662" y="126809"/>
                </a:lnTo>
                <a:lnTo>
                  <a:pt x="120180" y="125349"/>
                </a:lnTo>
                <a:lnTo>
                  <a:pt x="125501" y="120040"/>
                </a:lnTo>
                <a:lnTo>
                  <a:pt x="126961" y="116509"/>
                </a:lnTo>
                <a:lnTo>
                  <a:pt x="126961" y="109004"/>
                </a:lnTo>
                <a:lnTo>
                  <a:pt x="125501" y="105473"/>
                </a:lnTo>
                <a:lnTo>
                  <a:pt x="20040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887431" y="6798233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1856" y="0"/>
                </a:moveTo>
                <a:lnTo>
                  <a:pt x="6273" y="0"/>
                </a:lnTo>
                <a:lnTo>
                  <a:pt x="0" y="6299"/>
                </a:lnTo>
                <a:lnTo>
                  <a:pt x="0" y="21793"/>
                </a:lnTo>
                <a:lnTo>
                  <a:pt x="6324" y="28092"/>
                </a:lnTo>
                <a:lnTo>
                  <a:pt x="21856" y="28092"/>
                </a:lnTo>
                <a:lnTo>
                  <a:pt x="28168" y="21793"/>
                </a:lnTo>
                <a:lnTo>
                  <a:pt x="28168" y="6299"/>
                </a:lnTo>
                <a:lnTo>
                  <a:pt x="21856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716504" y="6798233"/>
            <a:ext cx="101600" cy="28575"/>
          </a:xfrm>
          <a:custGeom>
            <a:avLst/>
            <a:gdLst/>
            <a:ahLst/>
            <a:cxnLst/>
            <a:rect l="l" t="t" r="r" b="b"/>
            <a:pathLst>
              <a:path w="101600" h="28575">
                <a:moveTo>
                  <a:pt x="94919" y="0"/>
                </a:moveTo>
                <a:lnTo>
                  <a:pt x="6299" y="0"/>
                </a:lnTo>
                <a:lnTo>
                  <a:pt x="0" y="6299"/>
                </a:lnTo>
                <a:lnTo>
                  <a:pt x="0" y="21793"/>
                </a:lnTo>
                <a:lnTo>
                  <a:pt x="6299" y="28092"/>
                </a:lnTo>
                <a:lnTo>
                  <a:pt x="94919" y="28092"/>
                </a:lnTo>
                <a:lnTo>
                  <a:pt x="101218" y="21793"/>
                </a:lnTo>
                <a:lnTo>
                  <a:pt x="101218" y="6299"/>
                </a:lnTo>
                <a:lnTo>
                  <a:pt x="94919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606815" y="7407621"/>
            <a:ext cx="40640" cy="28575"/>
          </a:xfrm>
          <a:custGeom>
            <a:avLst/>
            <a:gdLst/>
            <a:ahLst/>
            <a:cxnLst/>
            <a:rect l="l" t="t" r="r" b="b"/>
            <a:pathLst>
              <a:path w="40639" h="28575">
                <a:moveTo>
                  <a:pt x="33972" y="0"/>
                </a:moveTo>
                <a:lnTo>
                  <a:pt x="6299" y="0"/>
                </a:lnTo>
                <a:lnTo>
                  <a:pt x="0" y="6299"/>
                </a:lnTo>
                <a:lnTo>
                  <a:pt x="0" y="21793"/>
                </a:lnTo>
                <a:lnTo>
                  <a:pt x="6299" y="28092"/>
                </a:lnTo>
                <a:lnTo>
                  <a:pt x="33972" y="28092"/>
                </a:lnTo>
                <a:lnTo>
                  <a:pt x="40284" y="21793"/>
                </a:lnTo>
                <a:lnTo>
                  <a:pt x="40284" y="6299"/>
                </a:lnTo>
                <a:lnTo>
                  <a:pt x="33972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545863" y="6749478"/>
            <a:ext cx="442595" cy="735330"/>
          </a:xfrm>
          <a:custGeom>
            <a:avLst/>
            <a:gdLst/>
            <a:ahLst/>
            <a:cxnLst/>
            <a:rect l="l" t="t" r="r" b="b"/>
            <a:pathLst>
              <a:path w="442595" h="735329">
                <a:moveTo>
                  <a:pt x="221246" y="0"/>
                </a:moveTo>
                <a:lnTo>
                  <a:pt x="151289" y="1792"/>
                </a:lnTo>
                <a:lnTo>
                  <a:pt x="101895" y="5832"/>
                </a:lnTo>
                <a:lnTo>
                  <a:pt x="59296" y="12636"/>
                </a:lnTo>
                <a:lnTo>
                  <a:pt x="18580" y="34474"/>
                </a:lnTo>
                <a:lnTo>
                  <a:pt x="0" y="74980"/>
                </a:lnTo>
                <a:lnTo>
                  <a:pt x="12" y="672185"/>
                </a:lnTo>
                <a:lnTo>
                  <a:pt x="5285" y="695617"/>
                </a:lnTo>
                <a:lnTo>
                  <a:pt x="19305" y="715692"/>
                </a:lnTo>
                <a:lnTo>
                  <a:pt x="39376" y="729714"/>
                </a:lnTo>
                <a:lnTo>
                  <a:pt x="62801" y="734987"/>
                </a:lnTo>
                <a:lnTo>
                  <a:pt x="379691" y="734987"/>
                </a:lnTo>
                <a:lnTo>
                  <a:pt x="403124" y="729714"/>
                </a:lnTo>
                <a:lnTo>
                  <a:pt x="423198" y="715692"/>
                </a:lnTo>
                <a:lnTo>
                  <a:pt x="429352" y="706882"/>
                </a:lnTo>
                <a:lnTo>
                  <a:pt x="62801" y="706882"/>
                </a:lnTo>
                <a:lnTo>
                  <a:pt x="50265" y="703832"/>
                </a:lnTo>
                <a:lnTo>
                  <a:pt x="39128" y="695858"/>
                </a:lnTo>
                <a:lnTo>
                  <a:pt x="31154" y="684722"/>
                </a:lnTo>
                <a:lnTo>
                  <a:pt x="28105" y="672185"/>
                </a:lnTo>
                <a:lnTo>
                  <a:pt x="28105" y="637476"/>
                </a:lnTo>
                <a:lnTo>
                  <a:pt x="442493" y="637476"/>
                </a:lnTo>
                <a:lnTo>
                  <a:pt x="442493" y="609396"/>
                </a:lnTo>
                <a:lnTo>
                  <a:pt x="28092" y="609396"/>
                </a:lnTo>
                <a:lnTo>
                  <a:pt x="28092" y="125603"/>
                </a:lnTo>
                <a:lnTo>
                  <a:pt x="442493" y="125603"/>
                </a:lnTo>
                <a:lnTo>
                  <a:pt x="442493" y="97497"/>
                </a:lnTo>
                <a:lnTo>
                  <a:pt x="28105" y="97497"/>
                </a:lnTo>
                <a:lnTo>
                  <a:pt x="28105" y="74980"/>
                </a:lnTo>
                <a:lnTo>
                  <a:pt x="31395" y="63173"/>
                </a:lnTo>
                <a:lnTo>
                  <a:pt x="40054" y="53028"/>
                </a:lnTo>
                <a:lnTo>
                  <a:pt x="52263" y="45084"/>
                </a:lnTo>
                <a:lnTo>
                  <a:pt x="66205" y="39878"/>
                </a:lnTo>
                <a:lnTo>
                  <a:pt x="65747" y="38074"/>
                </a:lnTo>
                <a:lnTo>
                  <a:pt x="75353" y="38074"/>
                </a:lnTo>
                <a:lnTo>
                  <a:pt x="75791" y="37988"/>
                </a:lnTo>
                <a:lnTo>
                  <a:pt x="104322" y="33942"/>
                </a:lnTo>
                <a:lnTo>
                  <a:pt x="152558" y="29917"/>
                </a:lnTo>
                <a:lnTo>
                  <a:pt x="221246" y="28092"/>
                </a:lnTo>
                <a:lnTo>
                  <a:pt x="415429" y="28092"/>
                </a:lnTo>
                <a:lnTo>
                  <a:pt x="404501" y="20327"/>
                </a:lnTo>
                <a:lnTo>
                  <a:pt x="383082" y="12611"/>
                </a:lnTo>
                <a:lnTo>
                  <a:pt x="372383" y="10426"/>
                </a:lnTo>
                <a:lnTo>
                  <a:pt x="342617" y="6115"/>
                </a:lnTo>
                <a:lnTo>
                  <a:pt x="292625" y="1899"/>
                </a:lnTo>
                <a:lnTo>
                  <a:pt x="221246" y="0"/>
                </a:lnTo>
                <a:close/>
              </a:path>
              <a:path w="442595" h="735329">
                <a:moveTo>
                  <a:pt x="442493" y="637476"/>
                </a:moveTo>
                <a:lnTo>
                  <a:pt x="414388" y="637476"/>
                </a:lnTo>
                <a:lnTo>
                  <a:pt x="414388" y="672185"/>
                </a:lnTo>
                <a:lnTo>
                  <a:pt x="411338" y="684722"/>
                </a:lnTo>
                <a:lnTo>
                  <a:pt x="403364" y="695858"/>
                </a:lnTo>
                <a:lnTo>
                  <a:pt x="392228" y="703832"/>
                </a:lnTo>
                <a:lnTo>
                  <a:pt x="379691" y="706882"/>
                </a:lnTo>
                <a:lnTo>
                  <a:pt x="429352" y="706882"/>
                </a:lnTo>
                <a:lnTo>
                  <a:pt x="437220" y="695617"/>
                </a:lnTo>
                <a:lnTo>
                  <a:pt x="442493" y="672185"/>
                </a:lnTo>
                <a:lnTo>
                  <a:pt x="442493" y="637476"/>
                </a:lnTo>
                <a:close/>
              </a:path>
              <a:path w="442595" h="735329">
                <a:moveTo>
                  <a:pt x="442493" y="125603"/>
                </a:moveTo>
                <a:lnTo>
                  <a:pt x="414388" y="125603"/>
                </a:lnTo>
                <a:lnTo>
                  <a:pt x="414388" y="609396"/>
                </a:lnTo>
                <a:lnTo>
                  <a:pt x="442493" y="609396"/>
                </a:lnTo>
                <a:lnTo>
                  <a:pt x="442493" y="125603"/>
                </a:lnTo>
                <a:close/>
              </a:path>
              <a:path w="442595" h="735329">
                <a:moveTo>
                  <a:pt x="415429" y="28092"/>
                </a:moveTo>
                <a:lnTo>
                  <a:pt x="221246" y="28092"/>
                </a:lnTo>
                <a:lnTo>
                  <a:pt x="289446" y="29882"/>
                </a:lnTo>
                <a:lnTo>
                  <a:pt x="337523" y="33856"/>
                </a:lnTo>
                <a:lnTo>
                  <a:pt x="376808" y="39992"/>
                </a:lnTo>
                <a:lnTo>
                  <a:pt x="411115" y="62900"/>
                </a:lnTo>
                <a:lnTo>
                  <a:pt x="414388" y="74980"/>
                </a:lnTo>
                <a:lnTo>
                  <a:pt x="414388" y="97497"/>
                </a:lnTo>
                <a:lnTo>
                  <a:pt x="442493" y="97497"/>
                </a:lnTo>
                <a:lnTo>
                  <a:pt x="442493" y="74980"/>
                </a:lnTo>
                <a:lnTo>
                  <a:pt x="437255" y="52391"/>
                </a:lnTo>
                <a:lnTo>
                  <a:pt x="423620" y="33942"/>
                </a:lnTo>
                <a:lnTo>
                  <a:pt x="415429" y="28092"/>
                </a:lnTo>
                <a:close/>
              </a:path>
              <a:path w="442595" h="735329">
                <a:moveTo>
                  <a:pt x="75353" y="38074"/>
                </a:moveTo>
                <a:lnTo>
                  <a:pt x="65747" y="38074"/>
                </a:lnTo>
                <a:lnTo>
                  <a:pt x="66217" y="39878"/>
                </a:lnTo>
                <a:lnTo>
                  <a:pt x="75353" y="38074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564537" y="6944765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70">
                <a:moveTo>
                  <a:pt x="20561" y="0"/>
                </a:moveTo>
                <a:lnTo>
                  <a:pt x="5905" y="0"/>
                </a:lnTo>
                <a:lnTo>
                  <a:pt x="0" y="5930"/>
                </a:lnTo>
                <a:lnTo>
                  <a:pt x="0" y="20523"/>
                </a:lnTo>
                <a:lnTo>
                  <a:pt x="5943" y="26454"/>
                </a:lnTo>
                <a:lnTo>
                  <a:pt x="20561" y="26454"/>
                </a:lnTo>
                <a:lnTo>
                  <a:pt x="26492" y="20523"/>
                </a:lnTo>
                <a:lnTo>
                  <a:pt x="26492" y="5930"/>
                </a:lnTo>
                <a:lnTo>
                  <a:pt x="20561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583295" y="740098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732" y="0"/>
                </a:moveTo>
                <a:lnTo>
                  <a:pt x="13892" y="1789"/>
                </a:lnTo>
                <a:lnTo>
                  <a:pt x="6665" y="6665"/>
                </a:lnTo>
                <a:lnTo>
                  <a:pt x="1789" y="13892"/>
                </a:lnTo>
                <a:lnTo>
                  <a:pt x="0" y="22733"/>
                </a:lnTo>
                <a:lnTo>
                  <a:pt x="1789" y="31573"/>
                </a:lnTo>
                <a:lnTo>
                  <a:pt x="6665" y="38800"/>
                </a:lnTo>
                <a:lnTo>
                  <a:pt x="13892" y="43676"/>
                </a:lnTo>
                <a:lnTo>
                  <a:pt x="22732" y="45466"/>
                </a:lnTo>
                <a:lnTo>
                  <a:pt x="31573" y="43676"/>
                </a:lnTo>
                <a:lnTo>
                  <a:pt x="38800" y="38800"/>
                </a:lnTo>
                <a:lnTo>
                  <a:pt x="43676" y="31573"/>
                </a:lnTo>
                <a:lnTo>
                  <a:pt x="45465" y="22733"/>
                </a:lnTo>
                <a:lnTo>
                  <a:pt x="43676" y="13892"/>
                </a:lnTo>
                <a:lnTo>
                  <a:pt x="38800" y="6665"/>
                </a:lnTo>
                <a:lnTo>
                  <a:pt x="31573" y="1789"/>
                </a:lnTo>
                <a:lnTo>
                  <a:pt x="22732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450231" y="6906746"/>
            <a:ext cx="311785" cy="577850"/>
          </a:xfrm>
          <a:custGeom>
            <a:avLst/>
            <a:gdLst/>
            <a:ahLst/>
            <a:cxnLst/>
            <a:rect l="l" t="t" r="r" b="b"/>
            <a:pathLst>
              <a:path w="311784" h="577850">
                <a:moveTo>
                  <a:pt x="260350" y="0"/>
                </a:moveTo>
                <a:lnTo>
                  <a:pt x="51257" y="0"/>
                </a:lnTo>
                <a:lnTo>
                  <a:pt x="32136" y="4302"/>
                </a:lnTo>
                <a:lnTo>
                  <a:pt x="15751" y="15744"/>
                </a:lnTo>
                <a:lnTo>
                  <a:pt x="4304" y="32125"/>
                </a:lnTo>
                <a:lnTo>
                  <a:pt x="0" y="51244"/>
                </a:lnTo>
                <a:lnTo>
                  <a:pt x="0" y="526478"/>
                </a:lnTo>
                <a:lnTo>
                  <a:pt x="4304" y="545597"/>
                </a:lnTo>
                <a:lnTo>
                  <a:pt x="15751" y="561978"/>
                </a:lnTo>
                <a:lnTo>
                  <a:pt x="32136" y="573420"/>
                </a:lnTo>
                <a:lnTo>
                  <a:pt x="51257" y="577723"/>
                </a:lnTo>
                <a:lnTo>
                  <a:pt x="260350" y="577723"/>
                </a:lnTo>
                <a:lnTo>
                  <a:pt x="279469" y="573420"/>
                </a:lnTo>
                <a:lnTo>
                  <a:pt x="295849" y="561978"/>
                </a:lnTo>
                <a:lnTo>
                  <a:pt x="303330" y="551268"/>
                </a:lnTo>
                <a:lnTo>
                  <a:pt x="51257" y="551268"/>
                </a:lnTo>
                <a:lnTo>
                  <a:pt x="42393" y="549058"/>
                </a:lnTo>
                <a:lnTo>
                  <a:pt x="34421" y="543307"/>
                </a:lnTo>
                <a:lnTo>
                  <a:pt x="28666" y="535340"/>
                </a:lnTo>
                <a:lnTo>
                  <a:pt x="26454" y="526478"/>
                </a:lnTo>
                <a:lnTo>
                  <a:pt x="26454" y="482676"/>
                </a:lnTo>
                <a:lnTo>
                  <a:pt x="311594" y="482676"/>
                </a:lnTo>
                <a:lnTo>
                  <a:pt x="311594" y="456222"/>
                </a:lnTo>
                <a:lnTo>
                  <a:pt x="26454" y="456222"/>
                </a:lnTo>
                <a:lnTo>
                  <a:pt x="26454" y="102476"/>
                </a:lnTo>
                <a:lnTo>
                  <a:pt x="311594" y="102476"/>
                </a:lnTo>
                <a:lnTo>
                  <a:pt x="311594" y="76034"/>
                </a:lnTo>
                <a:lnTo>
                  <a:pt x="26454" y="76034"/>
                </a:lnTo>
                <a:lnTo>
                  <a:pt x="26454" y="51244"/>
                </a:lnTo>
                <a:lnTo>
                  <a:pt x="28666" y="42382"/>
                </a:lnTo>
                <a:lnTo>
                  <a:pt x="34421" y="34415"/>
                </a:lnTo>
                <a:lnTo>
                  <a:pt x="42393" y="28664"/>
                </a:lnTo>
                <a:lnTo>
                  <a:pt x="51257" y="26454"/>
                </a:lnTo>
                <a:lnTo>
                  <a:pt x="303330" y="26454"/>
                </a:lnTo>
                <a:lnTo>
                  <a:pt x="295849" y="15744"/>
                </a:lnTo>
                <a:lnTo>
                  <a:pt x="279469" y="4302"/>
                </a:lnTo>
                <a:lnTo>
                  <a:pt x="260350" y="0"/>
                </a:lnTo>
                <a:close/>
              </a:path>
              <a:path w="311784" h="577850">
                <a:moveTo>
                  <a:pt x="311594" y="482676"/>
                </a:moveTo>
                <a:lnTo>
                  <a:pt x="285140" y="482676"/>
                </a:lnTo>
                <a:lnTo>
                  <a:pt x="285140" y="526478"/>
                </a:lnTo>
                <a:lnTo>
                  <a:pt x="282929" y="535340"/>
                </a:lnTo>
                <a:lnTo>
                  <a:pt x="277179" y="543307"/>
                </a:lnTo>
                <a:lnTo>
                  <a:pt x="269211" y="549058"/>
                </a:lnTo>
                <a:lnTo>
                  <a:pt x="260350" y="551268"/>
                </a:lnTo>
                <a:lnTo>
                  <a:pt x="303330" y="551268"/>
                </a:lnTo>
                <a:lnTo>
                  <a:pt x="307291" y="545597"/>
                </a:lnTo>
                <a:lnTo>
                  <a:pt x="311594" y="526478"/>
                </a:lnTo>
                <a:lnTo>
                  <a:pt x="311594" y="482676"/>
                </a:lnTo>
                <a:close/>
              </a:path>
              <a:path w="311784" h="577850">
                <a:moveTo>
                  <a:pt x="311594" y="102476"/>
                </a:moveTo>
                <a:lnTo>
                  <a:pt x="285140" y="102476"/>
                </a:lnTo>
                <a:lnTo>
                  <a:pt x="285140" y="456222"/>
                </a:lnTo>
                <a:lnTo>
                  <a:pt x="311594" y="456222"/>
                </a:lnTo>
                <a:lnTo>
                  <a:pt x="311594" y="102476"/>
                </a:lnTo>
                <a:close/>
              </a:path>
              <a:path w="311784" h="577850">
                <a:moveTo>
                  <a:pt x="303330" y="26454"/>
                </a:moveTo>
                <a:lnTo>
                  <a:pt x="260350" y="26454"/>
                </a:lnTo>
                <a:lnTo>
                  <a:pt x="269211" y="28666"/>
                </a:lnTo>
                <a:lnTo>
                  <a:pt x="277179" y="34421"/>
                </a:lnTo>
                <a:lnTo>
                  <a:pt x="282929" y="42393"/>
                </a:lnTo>
                <a:lnTo>
                  <a:pt x="285137" y="51244"/>
                </a:lnTo>
                <a:lnTo>
                  <a:pt x="285140" y="76034"/>
                </a:lnTo>
                <a:lnTo>
                  <a:pt x="311594" y="76034"/>
                </a:lnTo>
                <a:lnTo>
                  <a:pt x="311594" y="51244"/>
                </a:lnTo>
                <a:lnTo>
                  <a:pt x="307291" y="32125"/>
                </a:lnTo>
                <a:lnTo>
                  <a:pt x="303330" y="26454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602310" y="6944765"/>
            <a:ext cx="64769" cy="26670"/>
          </a:xfrm>
          <a:custGeom>
            <a:avLst/>
            <a:gdLst/>
            <a:ahLst/>
            <a:cxnLst/>
            <a:rect l="l" t="t" r="r" b="b"/>
            <a:pathLst>
              <a:path w="64770" h="26670">
                <a:moveTo>
                  <a:pt x="58534" y="0"/>
                </a:moveTo>
                <a:lnTo>
                  <a:pt x="5930" y="0"/>
                </a:lnTo>
                <a:lnTo>
                  <a:pt x="0" y="5930"/>
                </a:lnTo>
                <a:lnTo>
                  <a:pt x="0" y="20523"/>
                </a:lnTo>
                <a:lnTo>
                  <a:pt x="5930" y="26454"/>
                </a:lnTo>
                <a:lnTo>
                  <a:pt x="58534" y="26454"/>
                </a:lnTo>
                <a:lnTo>
                  <a:pt x="64465" y="20523"/>
                </a:lnTo>
                <a:lnTo>
                  <a:pt x="64465" y="5930"/>
                </a:lnTo>
                <a:lnTo>
                  <a:pt x="58534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602301" y="7038523"/>
            <a:ext cx="103784" cy="1037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037386" y="6851562"/>
            <a:ext cx="723265" cy="489584"/>
          </a:xfrm>
          <a:custGeom>
            <a:avLst/>
            <a:gdLst/>
            <a:ahLst/>
            <a:cxnLst/>
            <a:rect l="l" t="t" r="r" b="b"/>
            <a:pathLst>
              <a:path w="723264" h="489584">
                <a:moveTo>
                  <a:pt x="716699" y="0"/>
                </a:moveTo>
                <a:lnTo>
                  <a:pt x="587768" y="0"/>
                </a:lnTo>
                <a:lnTo>
                  <a:pt x="9893" y="25"/>
                </a:lnTo>
                <a:lnTo>
                  <a:pt x="6464" y="1435"/>
                </a:lnTo>
                <a:lnTo>
                  <a:pt x="1409" y="6489"/>
                </a:lnTo>
                <a:lnTo>
                  <a:pt x="0" y="9918"/>
                </a:lnTo>
                <a:lnTo>
                  <a:pt x="12" y="483120"/>
                </a:lnTo>
                <a:lnTo>
                  <a:pt x="6045" y="489153"/>
                </a:lnTo>
                <a:lnTo>
                  <a:pt x="712838" y="489127"/>
                </a:lnTo>
                <a:lnTo>
                  <a:pt x="716267" y="487705"/>
                </a:lnTo>
                <a:lnTo>
                  <a:pt x="721321" y="482650"/>
                </a:lnTo>
                <a:lnTo>
                  <a:pt x="722744" y="479234"/>
                </a:lnTo>
                <a:lnTo>
                  <a:pt x="722743" y="462191"/>
                </a:lnTo>
                <a:lnTo>
                  <a:pt x="26962" y="462191"/>
                </a:lnTo>
                <a:lnTo>
                  <a:pt x="26949" y="26974"/>
                </a:lnTo>
                <a:lnTo>
                  <a:pt x="616927" y="26974"/>
                </a:lnTo>
                <a:lnTo>
                  <a:pt x="722731" y="26949"/>
                </a:lnTo>
                <a:lnTo>
                  <a:pt x="722731" y="6032"/>
                </a:lnTo>
                <a:lnTo>
                  <a:pt x="716699" y="0"/>
                </a:lnTo>
                <a:close/>
              </a:path>
              <a:path w="723264" h="489584">
                <a:moveTo>
                  <a:pt x="722731" y="26949"/>
                </a:moveTo>
                <a:lnTo>
                  <a:pt x="695782" y="26949"/>
                </a:lnTo>
                <a:lnTo>
                  <a:pt x="695794" y="462178"/>
                </a:lnTo>
                <a:lnTo>
                  <a:pt x="26962" y="462191"/>
                </a:lnTo>
                <a:lnTo>
                  <a:pt x="722743" y="462191"/>
                </a:lnTo>
                <a:lnTo>
                  <a:pt x="722731" y="26949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923291" y="6797661"/>
            <a:ext cx="951230" cy="687070"/>
          </a:xfrm>
          <a:custGeom>
            <a:avLst/>
            <a:gdLst/>
            <a:ahLst/>
            <a:cxnLst/>
            <a:rect l="l" t="t" r="r" b="b"/>
            <a:pathLst>
              <a:path w="951229" h="687070">
                <a:moveTo>
                  <a:pt x="930275" y="570001"/>
                </a:moveTo>
                <a:lnTo>
                  <a:pt x="20662" y="570001"/>
                </a:lnTo>
                <a:lnTo>
                  <a:pt x="12628" y="571627"/>
                </a:lnTo>
                <a:lnTo>
                  <a:pt x="6059" y="576060"/>
                </a:lnTo>
                <a:lnTo>
                  <a:pt x="1626" y="582629"/>
                </a:lnTo>
                <a:lnTo>
                  <a:pt x="0" y="590664"/>
                </a:lnTo>
                <a:lnTo>
                  <a:pt x="0" y="626605"/>
                </a:lnTo>
                <a:lnTo>
                  <a:pt x="4737" y="650009"/>
                </a:lnTo>
                <a:lnTo>
                  <a:pt x="17648" y="669142"/>
                </a:lnTo>
                <a:lnTo>
                  <a:pt x="36781" y="682053"/>
                </a:lnTo>
                <a:lnTo>
                  <a:pt x="60185" y="686790"/>
                </a:lnTo>
                <a:lnTo>
                  <a:pt x="890739" y="686790"/>
                </a:lnTo>
                <a:lnTo>
                  <a:pt x="914151" y="682053"/>
                </a:lnTo>
                <a:lnTo>
                  <a:pt x="933288" y="669142"/>
                </a:lnTo>
                <a:lnTo>
                  <a:pt x="939565" y="659841"/>
                </a:lnTo>
                <a:lnTo>
                  <a:pt x="60185" y="659841"/>
                </a:lnTo>
                <a:lnTo>
                  <a:pt x="47260" y="657225"/>
                </a:lnTo>
                <a:lnTo>
                  <a:pt x="36695" y="650095"/>
                </a:lnTo>
                <a:lnTo>
                  <a:pt x="29565" y="639529"/>
                </a:lnTo>
                <a:lnTo>
                  <a:pt x="26949" y="626605"/>
                </a:lnTo>
                <a:lnTo>
                  <a:pt x="26949" y="596950"/>
                </a:lnTo>
                <a:lnTo>
                  <a:pt x="950937" y="596950"/>
                </a:lnTo>
                <a:lnTo>
                  <a:pt x="950937" y="590664"/>
                </a:lnTo>
                <a:lnTo>
                  <a:pt x="949311" y="582629"/>
                </a:lnTo>
                <a:lnTo>
                  <a:pt x="944878" y="576060"/>
                </a:lnTo>
                <a:lnTo>
                  <a:pt x="938309" y="571627"/>
                </a:lnTo>
                <a:lnTo>
                  <a:pt x="930275" y="570001"/>
                </a:lnTo>
                <a:close/>
              </a:path>
              <a:path w="951229" h="687070">
                <a:moveTo>
                  <a:pt x="950937" y="596950"/>
                </a:moveTo>
                <a:lnTo>
                  <a:pt x="923988" y="596950"/>
                </a:lnTo>
                <a:lnTo>
                  <a:pt x="923988" y="626605"/>
                </a:lnTo>
                <a:lnTo>
                  <a:pt x="921372" y="639529"/>
                </a:lnTo>
                <a:lnTo>
                  <a:pt x="914241" y="650095"/>
                </a:lnTo>
                <a:lnTo>
                  <a:pt x="903671" y="657225"/>
                </a:lnTo>
                <a:lnTo>
                  <a:pt x="890739" y="659841"/>
                </a:lnTo>
                <a:lnTo>
                  <a:pt x="939565" y="659841"/>
                </a:lnTo>
                <a:lnTo>
                  <a:pt x="946200" y="650009"/>
                </a:lnTo>
                <a:lnTo>
                  <a:pt x="950937" y="626605"/>
                </a:lnTo>
                <a:lnTo>
                  <a:pt x="950937" y="596950"/>
                </a:lnTo>
                <a:close/>
              </a:path>
              <a:path w="951229" h="687070">
                <a:moveTo>
                  <a:pt x="406285" y="596950"/>
                </a:moveTo>
                <a:lnTo>
                  <a:pt x="379336" y="596950"/>
                </a:lnTo>
                <a:lnTo>
                  <a:pt x="379336" y="605040"/>
                </a:lnTo>
                <a:lnTo>
                  <a:pt x="382094" y="618662"/>
                </a:lnTo>
                <a:lnTo>
                  <a:pt x="389612" y="629797"/>
                </a:lnTo>
                <a:lnTo>
                  <a:pt x="400751" y="637310"/>
                </a:lnTo>
                <a:lnTo>
                  <a:pt x="414375" y="640067"/>
                </a:lnTo>
                <a:lnTo>
                  <a:pt x="536562" y="640067"/>
                </a:lnTo>
                <a:lnTo>
                  <a:pt x="550186" y="637310"/>
                </a:lnTo>
                <a:lnTo>
                  <a:pt x="561325" y="629797"/>
                </a:lnTo>
                <a:lnTo>
                  <a:pt x="568843" y="618662"/>
                </a:lnTo>
                <a:lnTo>
                  <a:pt x="569963" y="613130"/>
                </a:lnTo>
                <a:lnTo>
                  <a:pt x="409917" y="613130"/>
                </a:lnTo>
                <a:lnTo>
                  <a:pt x="406285" y="609498"/>
                </a:lnTo>
                <a:lnTo>
                  <a:pt x="406285" y="596950"/>
                </a:lnTo>
                <a:close/>
              </a:path>
              <a:path w="951229" h="687070">
                <a:moveTo>
                  <a:pt x="571601" y="596950"/>
                </a:moveTo>
                <a:lnTo>
                  <a:pt x="544639" y="596950"/>
                </a:lnTo>
                <a:lnTo>
                  <a:pt x="544639" y="609498"/>
                </a:lnTo>
                <a:lnTo>
                  <a:pt x="541020" y="613130"/>
                </a:lnTo>
                <a:lnTo>
                  <a:pt x="569963" y="613130"/>
                </a:lnTo>
                <a:lnTo>
                  <a:pt x="571601" y="605040"/>
                </a:lnTo>
                <a:lnTo>
                  <a:pt x="571601" y="596950"/>
                </a:lnTo>
                <a:close/>
              </a:path>
              <a:path w="951229" h="687070">
                <a:moveTo>
                  <a:pt x="841311" y="0"/>
                </a:moveTo>
                <a:lnTo>
                  <a:pt x="272783" y="25"/>
                </a:lnTo>
                <a:lnTo>
                  <a:pt x="109600" y="25"/>
                </a:lnTo>
                <a:lnTo>
                  <a:pt x="90387" y="3913"/>
                </a:lnTo>
                <a:lnTo>
                  <a:pt x="74677" y="14511"/>
                </a:lnTo>
                <a:lnTo>
                  <a:pt x="64075" y="30216"/>
                </a:lnTo>
                <a:lnTo>
                  <a:pt x="60187" y="49415"/>
                </a:lnTo>
                <a:lnTo>
                  <a:pt x="60210" y="555624"/>
                </a:lnTo>
                <a:lnTo>
                  <a:pt x="62166" y="563257"/>
                </a:lnTo>
                <a:lnTo>
                  <a:pt x="65633" y="570001"/>
                </a:lnTo>
                <a:lnTo>
                  <a:pt x="109613" y="570001"/>
                </a:lnTo>
                <a:lnTo>
                  <a:pt x="100881" y="568234"/>
                </a:lnTo>
                <a:lnTo>
                  <a:pt x="93743" y="563418"/>
                </a:lnTo>
                <a:lnTo>
                  <a:pt x="88922" y="556254"/>
                </a:lnTo>
                <a:lnTo>
                  <a:pt x="87160" y="547547"/>
                </a:lnTo>
                <a:lnTo>
                  <a:pt x="87137" y="49415"/>
                </a:lnTo>
                <a:lnTo>
                  <a:pt x="88913" y="40681"/>
                </a:lnTo>
                <a:lnTo>
                  <a:pt x="93724" y="33558"/>
                </a:lnTo>
                <a:lnTo>
                  <a:pt x="100866" y="28741"/>
                </a:lnTo>
                <a:lnTo>
                  <a:pt x="109600" y="26974"/>
                </a:lnTo>
                <a:lnTo>
                  <a:pt x="884647" y="26949"/>
                </a:lnTo>
                <a:lnTo>
                  <a:pt x="876239" y="14487"/>
                </a:lnTo>
                <a:lnTo>
                  <a:pt x="860530" y="3888"/>
                </a:lnTo>
                <a:lnTo>
                  <a:pt x="841311" y="0"/>
                </a:lnTo>
                <a:close/>
              </a:path>
              <a:path w="951229" h="687070">
                <a:moveTo>
                  <a:pt x="884647" y="26949"/>
                </a:moveTo>
                <a:lnTo>
                  <a:pt x="841311" y="26949"/>
                </a:lnTo>
                <a:lnTo>
                  <a:pt x="850051" y="28718"/>
                </a:lnTo>
                <a:lnTo>
                  <a:pt x="857205" y="33558"/>
                </a:lnTo>
                <a:lnTo>
                  <a:pt x="862013" y="40696"/>
                </a:lnTo>
                <a:lnTo>
                  <a:pt x="863777" y="49415"/>
                </a:lnTo>
                <a:lnTo>
                  <a:pt x="863785" y="547547"/>
                </a:lnTo>
                <a:lnTo>
                  <a:pt x="862006" y="556280"/>
                </a:lnTo>
                <a:lnTo>
                  <a:pt x="857207" y="563392"/>
                </a:lnTo>
                <a:lnTo>
                  <a:pt x="850069" y="568208"/>
                </a:lnTo>
                <a:lnTo>
                  <a:pt x="841336" y="569975"/>
                </a:lnTo>
                <a:lnTo>
                  <a:pt x="109613" y="570001"/>
                </a:lnTo>
                <a:lnTo>
                  <a:pt x="885316" y="570001"/>
                </a:lnTo>
                <a:lnTo>
                  <a:pt x="888771" y="563257"/>
                </a:lnTo>
                <a:lnTo>
                  <a:pt x="890736" y="555624"/>
                </a:lnTo>
                <a:lnTo>
                  <a:pt x="890727" y="49415"/>
                </a:lnTo>
                <a:lnTo>
                  <a:pt x="886838" y="30196"/>
                </a:lnTo>
                <a:lnTo>
                  <a:pt x="884647" y="26949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87820" y="7059207"/>
            <a:ext cx="516890" cy="425450"/>
          </a:xfrm>
          <a:custGeom>
            <a:avLst/>
            <a:gdLst/>
            <a:ahLst/>
            <a:cxnLst/>
            <a:rect l="l" t="t" r="r" b="b"/>
            <a:pathLst>
              <a:path w="516889" h="425450">
                <a:moveTo>
                  <a:pt x="92519" y="394042"/>
                </a:moveTo>
                <a:lnTo>
                  <a:pt x="62369" y="394042"/>
                </a:lnTo>
                <a:lnTo>
                  <a:pt x="62369" y="418452"/>
                </a:lnTo>
                <a:lnTo>
                  <a:pt x="69113" y="425208"/>
                </a:lnTo>
                <a:lnTo>
                  <a:pt x="85775" y="425208"/>
                </a:lnTo>
                <a:lnTo>
                  <a:pt x="92519" y="418452"/>
                </a:lnTo>
                <a:lnTo>
                  <a:pt x="92519" y="394042"/>
                </a:lnTo>
                <a:close/>
              </a:path>
              <a:path w="516889" h="425450">
                <a:moveTo>
                  <a:pt x="454355" y="394042"/>
                </a:moveTo>
                <a:lnTo>
                  <a:pt x="424205" y="394042"/>
                </a:lnTo>
                <a:lnTo>
                  <a:pt x="424205" y="418452"/>
                </a:lnTo>
                <a:lnTo>
                  <a:pt x="430949" y="425208"/>
                </a:lnTo>
                <a:lnTo>
                  <a:pt x="447598" y="425208"/>
                </a:lnTo>
                <a:lnTo>
                  <a:pt x="454355" y="418452"/>
                </a:lnTo>
                <a:lnTo>
                  <a:pt x="454355" y="394042"/>
                </a:lnTo>
                <a:close/>
              </a:path>
              <a:path w="516889" h="425450">
                <a:moveTo>
                  <a:pt x="470433" y="213131"/>
                </a:moveTo>
                <a:lnTo>
                  <a:pt x="46291" y="213131"/>
                </a:lnTo>
                <a:lnTo>
                  <a:pt x="28700" y="216691"/>
                </a:lnTo>
                <a:lnTo>
                  <a:pt x="14319" y="226394"/>
                </a:lnTo>
                <a:lnTo>
                  <a:pt x="4614" y="240772"/>
                </a:lnTo>
                <a:lnTo>
                  <a:pt x="1054" y="258356"/>
                </a:lnTo>
                <a:lnTo>
                  <a:pt x="1054" y="348818"/>
                </a:lnTo>
                <a:lnTo>
                  <a:pt x="4614" y="366407"/>
                </a:lnTo>
                <a:lnTo>
                  <a:pt x="14319" y="380784"/>
                </a:lnTo>
                <a:lnTo>
                  <a:pt x="28700" y="390484"/>
                </a:lnTo>
                <a:lnTo>
                  <a:pt x="46291" y="394042"/>
                </a:lnTo>
                <a:lnTo>
                  <a:pt x="470433" y="394042"/>
                </a:lnTo>
                <a:lnTo>
                  <a:pt x="488022" y="390484"/>
                </a:lnTo>
                <a:lnTo>
                  <a:pt x="502399" y="380784"/>
                </a:lnTo>
                <a:lnTo>
                  <a:pt x="512099" y="366407"/>
                </a:lnTo>
                <a:lnTo>
                  <a:pt x="512608" y="363893"/>
                </a:lnTo>
                <a:lnTo>
                  <a:pt x="37973" y="363893"/>
                </a:lnTo>
                <a:lnTo>
                  <a:pt x="31216" y="357136"/>
                </a:lnTo>
                <a:lnTo>
                  <a:pt x="31216" y="250050"/>
                </a:lnTo>
                <a:lnTo>
                  <a:pt x="37973" y="243281"/>
                </a:lnTo>
                <a:lnTo>
                  <a:pt x="512607" y="243281"/>
                </a:lnTo>
                <a:lnTo>
                  <a:pt x="512099" y="240772"/>
                </a:lnTo>
                <a:lnTo>
                  <a:pt x="502399" y="226394"/>
                </a:lnTo>
                <a:lnTo>
                  <a:pt x="488022" y="216691"/>
                </a:lnTo>
                <a:lnTo>
                  <a:pt x="470433" y="213131"/>
                </a:lnTo>
                <a:close/>
              </a:path>
              <a:path w="516889" h="425450">
                <a:moveTo>
                  <a:pt x="512607" y="243281"/>
                </a:moveTo>
                <a:lnTo>
                  <a:pt x="478751" y="243281"/>
                </a:lnTo>
                <a:lnTo>
                  <a:pt x="485508" y="250050"/>
                </a:lnTo>
                <a:lnTo>
                  <a:pt x="485508" y="357136"/>
                </a:lnTo>
                <a:lnTo>
                  <a:pt x="478751" y="363893"/>
                </a:lnTo>
                <a:lnTo>
                  <a:pt x="512608" y="363893"/>
                </a:lnTo>
                <a:lnTo>
                  <a:pt x="515658" y="348818"/>
                </a:lnTo>
                <a:lnTo>
                  <a:pt x="515658" y="258356"/>
                </a:lnTo>
                <a:lnTo>
                  <a:pt x="512607" y="243281"/>
                </a:lnTo>
                <a:close/>
              </a:path>
              <a:path w="516889" h="425450">
                <a:moveTo>
                  <a:pt x="18859" y="0"/>
                </a:moveTo>
                <a:lnTo>
                  <a:pt x="3543" y="6565"/>
                </a:lnTo>
                <a:lnTo>
                  <a:pt x="0" y="15430"/>
                </a:lnTo>
                <a:lnTo>
                  <a:pt x="84734" y="213131"/>
                </a:lnTo>
                <a:lnTo>
                  <a:pt x="117538" y="213131"/>
                </a:lnTo>
                <a:lnTo>
                  <a:pt x="27724" y="3543"/>
                </a:lnTo>
                <a:lnTo>
                  <a:pt x="18859" y="0"/>
                </a:lnTo>
                <a:close/>
              </a:path>
              <a:path w="516889" h="425450">
                <a:moveTo>
                  <a:pt x="497865" y="0"/>
                </a:moveTo>
                <a:lnTo>
                  <a:pt x="489000" y="3543"/>
                </a:lnTo>
                <a:lnTo>
                  <a:pt x="399186" y="213131"/>
                </a:lnTo>
                <a:lnTo>
                  <a:pt x="431990" y="213131"/>
                </a:lnTo>
                <a:lnTo>
                  <a:pt x="516724" y="15430"/>
                </a:lnTo>
                <a:lnTo>
                  <a:pt x="513168" y="6565"/>
                </a:lnTo>
                <a:lnTo>
                  <a:pt x="497865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608367" y="7181887"/>
            <a:ext cx="76200" cy="40640"/>
          </a:xfrm>
          <a:custGeom>
            <a:avLst/>
            <a:gdLst/>
            <a:ahLst/>
            <a:cxnLst/>
            <a:rect l="l" t="t" r="r" b="b"/>
            <a:pathLst>
              <a:path w="76200" h="40640">
                <a:moveTo>
                  <a:pt x="37807" y="0"/>
                </a:moveTo>
                <a:lnTo>
                  <a:pt x="0" y="19151"/>
                </a:lnTo>
                <a:lnTo>
                  <a:pt x="0" y="28689"/>
                </a:lnTo>
                <a:lnTo>
                  <a:pt x="11785" y="40462"/>
                </a:lnTo>
                <a:lnTo>
                  <a:pt x="21323" y="40462"/>
                </a:lnTo>
                <a:lnTo>
                  <a:pt x="28867" y="32918"/>
                </a:lnTo>
                <a:lnTo>
                  <a:pt x="32448" y="30149"/>
                </a:lnTo>
                <a:lnTo>
                  <a:pt x="74155" y="30149"/>
                </a:lnTo>
                <a:lnTo>
                  <a:pt x="75615" y="28689"/>
                </a:lnTo>
                <a:lnTo>
                  <a:pt x="75615" y="19151"/>
                </a:lnTo>
                <a:lnTo>
                  <a:pt x="69735" y="13258"/>
                </a:lnTo>
                <a:lnTo>
                  <a:pt x="64941" y="9097"/>
                </a:lnTo>
                <a:lnTo>
                  <a:pt x="58005" y="4772"/>
                </a:lnTo>
                <a:lnTo>
                  <a:pt x="48952" y="1375"/>
                </a:lnTo>
                <a:lnTo>
                  <a:pt x="37807" y="0"/>
                </a:lnTo>
                <a:close/>
              </a:path>
              <a:path w="76200" h="40640">
                <a:moveTo>
                  <a:pt x="74155" y="30149"/>
                </a:moveTo>
                <a:lnTo>
                  <a:pt x="43179" y="30149"/>
                </a:lnTo>
                <a:lnTo>
                  <a:pt x="46761" y="32918"/>
                </a:lnTo>
                <a:lnTo>
                  <a:pt x="54305" y="40462"/>
                </a:lnTo>
                <a:lnTo>
                  <a:pt x="63842" y="40462"/>
                </a:lnTo>
                <a:lnTo>
                  <a:pt x="74155" y="30149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480367" y="7000964"/>
            <a:ext cx="332105" cy="93980"/>
          </a:xfrm>
          <a:custGeom>
            <a:avLst/>
            <a:gdLst/>
            <a:ahLst/>
            <a:cxnLst/>
            <a:rect l="l" t="t" r="r" b="b"/>
            <a:pathLst>
              <a:path w="332105" h="93979">
                <a:moveTo>
                  <a:pt x="165811" y="0"/>
                </a:moveTo>
                <a:lnTo>
                  <a:pt x="121350" y="4349"/>
                </a:lnTo>
                <a:lnTo>
                  <a:pt x="79222" y="17124"/>
                </a:lnTo>
                <a:lnTo>
                  <a:pt x="40409" y="37917"/>
                </a:lnTo>
                <a:lnTo>
                  <a:pt x="5892" y="66319"/>
                </a:lnTo>
                <a:lnTo>
                  <a:pt x="0" y="72212"/>
                </a:lnTo>
                <a:lnTo>
                  <a:pt x="0" y="81749"/>
                </a:lnTo>
                <a:lnTo>
                  <a:pt x="11785" y="93522"/>
                </a:lnTo>
                <a:lnTo>
                  <a:pt x="21336" y="93522"/>
                </a:lnTo>
                <a:lnTo>
                  <a:pt x="27216" y="87629"/>
                </a:lnTo>
                <a:lnTo>
                  <a:pt x="57135" y="63014"/>
                </a:lnTo>
                <a:lnTo>
                  <a:pt x="90774" y="44992"/>
                </a:lnTo>
                <a:lnTo>
                  <a:pt x="127283" y="33919"/>
                </a:lnTo>
                <a:lnTo>
                  <a:pt x="165811" y="30149"/>
                </a:lnTo>
                <a:lnTo>
                  <a:pt x="276717" y="30149"/>
                </a:lnTo>
                <a:lnTo>
                  <a:pt x="252401" y="17124"/>
                </a:lnTo>
                <a:lnTo>
                  <a:pt x="210272" y="4349"/>
                </a:lnTo>
                <a:lnTo>
                  <a:pt x="165811" y="0"/>
                </a:lnTo>
                <a:close/>
              </a:path>
              <a:path w="332105" h="93979">
                <a:moveTo>
                  <a:pt x="276717" y="30149"/>
                </a:moveTo>
                <a:lnTo>
                  <a:pt x="165811" y="30149"/>
                </a:lnTo>
                <a:lnTo>
                  <a:pt x="204338" y="33919"/>
                </a:lnTo>
                <a:lnTo>
                  <a:pt x="240847" y="44992"/>
                </a:lnTo>
                <a:lnTo>
                  <a:pt x="274487" y="63014"/>
                </a:lnTo>
                <a:lnTo>
                  <a:pt x="304406" y="87629"/>
                </a:lnTo>
                <a:lnTo>
                  <a:pt x="310286" y="93522"/>
                </a:lnTo>
                <a:lnTo>
                  <a:pt x="319836" y="93522"/>
                </a:lnTo>
                <a:lnTo>
                  <a:pt x="331622" y="81749"/>
                </a:lnTo>
                <a:lnTo>
                  <a:pt x="331622" y="72212"/>
                </a:lnTo>
                <a:lnTo>
                  <a:pt x="325742" y="66319"/>
                </a:lnTo>
                <a:lnTo>
                  <a:pt x="291217" y="37917"/>
                </a:lnTo>
                <a:lnTo>
                  <a:pt x="276717" y="30149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523030" y="7061273"/>
            <a:ext cx="246291" cy="11845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642143" y="6346370"/>
            <a:ext cx="76200" cy="40640"/>
          </a:xfrm>
          <a:custGeom>
            <a:avLst/>
            <a:gdLst/>
            <a:ahLst/>
            <a:cxnLst/>
            <a:rect l="l" t="t" r="r" b="b"/>
            <a:pathLst>
              <a:path w="76200" h="40639">
                <a:moveTo>
                  <a:pt x="37807" y="0"/>
                </a:moveTo>
                <a:lnTo>
                  <a:pt x="0" y="19151"/>
                </a:lnTo>
                <a:lnTo>
                  <a:pt x="0" y="28689"/>
                </a:lnTo>
                <a:lnTo>
                  <a:pt x="11785" y="40462"/>
                </a:lnTo>
                <a:lnTo>
                  <a:pt x="21323" y="40462"/>
                </a:lnTo>
                <a:lnTo>
                  <a:pt x="28867" y="32918"/>
                </a:lnTo>
                <a:lnTo>
                  <a:pt x="32448" y="30149"/>
                </a:lnTo>
                <a:lnTo>
                  <a:pt x="74155" y="30149"/>
                </a:lnTo>
                <a:lnTo>
                  <a:pt x="75615" y="28689"/>
                </a:lnTo>
                <a:lnTo>
                  <a:pt x="75615" y="19151"/>
                </a:lnTo>
                <a:lnTo>
                  <a:pt x="69735" y="13258"/>
                </a:lnTo>
                <a:lnTo>
                  <a:pt x="64941" y="9097"/>
                </a:lnTo>
                <a:lnTo>
                  <a:pt x="58005" y="4772"/>
                </a:lnTo>
                <a:lnTo>
                  <a:pt x="48952" y="1375"/>
                </a:lnTo>
                <a:lnTo>
                  <a:pt x="37807" y="0"/>
                </a:lnTo>
                <a:close/>
              </a:path>
              <a:path w="76200" h="40639">
                <a:moveTo>
                  <a:pt x="74155" y="30149"/>
                </a:moveTo>
                <a:lnTo>
                  <a:pt x="43179" y="30149"/>
                </a:lnTo>
                <a:lnTo>
                  <a:pt x="46761" y="32918"/>
                </a:lnTo>
                <a:lnTo>
                  <a:pt x="54305" y="40462"/>
                </a:lnTo>
                <a:lnTo>
                  <a:pt x="63842" y="40462"/>
                </a:lnTo>
                <a:lnTo>
                  <a:pt x="74155" y="30149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514142" y="6165448"/>
            <a:ext cx="332105" cy="93980"/>
          </a:xfrm>
          <a:custGeom>
            <a:avLst/>
            <a:gdLst/>
            <a:ahLst/>
            <a:cxnLst/>
            <a:rect l="l" t="t" r="r" b="b"/>
            <a:pathLst>
              <a:path w="332104" h="93979">
                <a:moveTo>
                  <a:pt x="165811" y="0"/>
                </a:moveTo>
                <a:lnTo>
                  <a:pt x="121355" y="4349"/>
                </a:lnTo>
                <a:lnTo>
                  <a:pt x="79227" y="17124"/>
                </a:lnTo>
                <a:lnTo>
                  <a:pt x="40411" y="37917"/>
                </a:lnTo>
                <a:lnTo>
                  <a:pt x="5892" y="66319"/>
                </a:lnTo>
                <a:lnTo>
                  <a:pt x="0" y="72212"/>
                </a:lnTo>
                <a:lnTo>
                  <a:pt x="0" y="81749"/>
                </a:lnTo>
                <a:lnTo>
                  <a:pt x="11785" y="93522"/>
                </a:lnTo>
                <a:lnTo>
                  <a:pt x="21335" y="93522"/>
                </a:lnTo>
                <a:lnTo>
                  <a:pt x="27216" y="87629"/>
                </a:lnTo>
                <a:lnTo>
                  <a:pt x="57135" y="63014"/>
                </a:lnTo>
                <a:lnTo>
                  <a:pt x="90774" y="44992"/>
                </a:lnTo>
                <a:lnTo>
                  <a:pt x="127283" y="33919"/>
                </a:lnTo>
                <a:lnTo>
                  <a:pt x="165811" y="30149"/>
                </a:lnTo>
                <a:lnTo>
                  <a:pt x="276717" y="30149"/>
                </a:lnTo>
                <a:lnTo>
                  <a:pt x="252401" y="17124"/>
                </a:lnTo>
                <a:lnTo>
                  <a:pt x="210272" y="4349"/>
                </a:lnTo>
                <a:lnTo>
                  <a:pt x="165811" y="0"/>
                </a:lnTo>
                <a:close/>
              </a:path>
              <a:path w="332104" h="93979">
                <a:moveTo>
                  <a:pt x="276717" y="30149"/>
                </a:moveTo>
                <a:lnTo>
                  <a:pt x="165811" y="30149"/>
                </a:lnTo>
                <a:lnTo>
                  <a:pt x="204338" y="33919"/>
                </a:lnTo>
                <a:lnTo>
                  <a:pt x="240847" y="44992"/>
                </a:lnTo>
                <a:lnTo>
                  <a:pt x="274487" y="63014"/>
                </a:lnTo>
                <a:lnTo>
                  <a:pt x="304406" y="87629"/>
                </a:lnTo>
                <a:lnTo>
                  <a:pt x="310286" y="93522"/>
                </a:lnTo>
                <a:lnTo>
                  <a:pt x="319836" y="93522"/>
                </a:lnTo>
                <a:lnTo>
                  <a:pt x="331622" y="81749"/>
                </a:lnTo>
                <a:lnTo>
                  <a:pt x="331622" y="72212"/>
                </a:lnTo>
                <a:lnTo>
                  <a:pt x="325742" y="66319"/>
                </a:lnTo>
                <a:lnTo>
                  <a:pt x="291217" y="37917"/>
                </a:lnTo>
                <a:lnTo>
                  <a:pt x="276717" y="30149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556807" y="6225758"/>
            <a:ext cx="246291" cy="11845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729298" y="6625274"/>
            <a:ext cx="76200" cy="40640"/>
          </a:xfrm>
          <a:custGeom>
            <a:avLst/>
            <a:gdLst/>
            <a:ahLst/>
            <a:cxnLst/>
            <a:rect l="l" t="t" r="r" b="b"/>
            <a:pathLst>
              <a:path w="76200" h="40640">
                <a:moveTo>
                  <a:pt x="37807" y="0"/>
                </a:moveTo>
                <a:lnTo>
                  <a:pt x="0" y="19151"/>
                </a:lnTo>
                <a:lnTo>
                  <a:pt x="0" y="28689"/>
                </a:lnTo>
                <a:lnTo>
                  <a:pt x="11785" y="40462"/>
                </a:lnTo>
                <a:lnTo>
                  <a:pt x="21323" y="40462"/>
                </a:lnTo>
                <a:lnTo>
                  <a:pt x="28867" y="32918"/>
                </a:lnTo>
                <a:lnTo>
                  <a:pt x="32448" y="30149"/>
                </a:lnTo>
                <a:lnTo>
                  <a:pt x="74155" y="30149"/>
                </a:lnTo>
                <a:lnTo>
                  <a:pt x="75615" y="28689"/>
                </a:lnTo>
                <a:lnTo>
                  <a:pt x="75615" y="19151"/>
                </a:lnTo>
                <a:lnTo>
                  <a:pt x="69735" y="13258"/>
                </a:lnTo>
                <a:lnTo>
                  <a:pt x="64941" y="9097"/>
                </a:lnTo>
                <a:lnTo>
                  <a:pt x="58005" y="4772"/>
                </a:lnTo>
                <a:lnTo>
                  <a:pt x="48952" y="1375"/>
                </a:lnTo>
                <a:lnTo>
                  <a:pt x="37807" y="0"/>
                </a:lnTo>
                <a:close/>
              </a:path>
              <a:path w="76200" h="40640">
                <a:moveTo>
                  <a:pt x="74155" y="30149"/>
                </a:moveTo>
                <a:lnTo>
                  <a:pt x="43179" y="30149"/>
                </a:lnTo>
                <a:lnTo>
                  <a:pt x="46761" y="32918"/>
                </a:lnTo>
                <a:lnTo>
                  <a:pt x="54305" y="40462"/>
                </a:lnTo>
                <a:lnTo>
                  <a:pt x="63842" y="40462"/>
                </a:lnTo>
                <a:lnTo>
                  <a:pt x="74155" y="30149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601299" y="6444353"/>
            <a:ext cx="332105" cy="93980"/>
          </a:xfrm>
          <a:custGeom>
            <a:avLst/>
            <a:gdLst/>
            <a:ahLst/>
            <a:cxnLst/>
            <a:rect l="l" t="t" r="r" b="b"/>
            <a:pathLst>
              <a:path w="332104" h="93979">
                <a:moveTo>
                  <a:pt x="165811" y="0"/>
                </a:moveTo>
                <a:lnTo>
                  <a:pt x="121355" y="4349"/>
                </a:lnTo>
                <a:lnTo>
                  <a:pt x="79227" y="17124"/>
                </a:lnTo>
                <a:lnTo>
                  <a:pt x="40411" y="37917"/>
                </a:lnTo>
                <a:lnTo>
                  <a:pt x="5892" y="66319"/>
                </a:lnTo>
                <a:lnTo>
                  <a:pt x="0" y="72199"/>
                </a:lnTo>
                <a:lnTo>
                  <a:pt x="0" y="81749"/>
                </a:lnTo>
                <a:lnTo>
                  <a:pt x="11785" y="93522"/>
                </a:lnTo>
                <a:lnTo>
                  <a:pt x="21335" y="93522"/>
                </a:lnTo>
                <a:lnTo>
                  <a:pt x="27216" y="87629"/>
                </a:lnTo>
                <a:lnTo>
                  <a:pt x="57135" y="63014"/>
                </a:lnTo>
                <a:lnTo>
                  <a:pt x="90774" y="44992"/>
                </a:lnTo>
                <a:lnTo>
                  <a:pt x="127283" y="33919"/>
                </a:lnTo>
                <a:lnTo>
                  <a:pt x="165811" y="30149"/>
                </a:lnTo>
                <a:lnTo>
                  <a:pt x="276717" y="30149"/>
                </a:lnTo>
                <a:lnTo>
                  <a:pt x="252401" y="17124"/>
                </a:lnTo>
                <a:lnTo>
                  <a:pt x="210272" y="4349"/>
                </a:lnTo>
                <a:lnTo>
                  <a:pt x="165811" y="0"/>
                </a:lnTo>
                <a:close/>
              </a:path>
              <a:path w="332104" h="93979">
                <a:moveTo>
                  <a:pt x="276717" y="30149"/>
                </a:moveTo>
                <a:lnTo>
                  <a:pt x="165811" y="30149"/>
                </a:lnTo>
                <a:lnTo>
                  <a:pt x="204338" y="33919"/>
                </a:lnTo>
                <a:lnTo>
                  <a:pt x="240847" y="44992"/>
                </a:lnTo>
                <a:lnTo>
                  <a:pt x="274487" y="63014"/>
                </a:lnTo>
                <a:lnTo>
                  <a:pt x="304406" y="87629"/>
                </a:lnTo>
                <a:lnTo>
                  <a:pt x="310286" y="93522"/>
                </a:lnTo>
                <a:lnTo>
                  <a:pt x="319836" y="93522"/>
                </a:lnTo>
                <a:lnTo>
                  <a:pt x="331622" y="81749"/>
                </a:lnTo>
                <a:lnTo>
                  <a:pt x="331609" y="72199"/>
                </a:lnTo>
                <a:lnTo>
                  <a:pt x="325742" y="66319"/>
                </a:lnTo>
                <a:lnTo>
                  <a:pt x="291217" y="37917"/>
                </a:lnTo>
                <a:lnTo>
                  <a:pt x="276717" y="30149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643963" y="6504663"/>
            <a:ext cx="246291" cy="11845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568219" y="6782546"/>
            <a:ext cx="76200" cy="40640"/>
          </a:xfrm>
          <a:custGeom>
            <a:avLst/>
            <a:gdLst/>
            <a:ahLst/>
            <a:cxnLst/>
            <a:rect l="l" t="t" r="r" b="b"/>
            <a:pathLst>
              <a:path w="76200" h="40640">
                <a:moveTo>
                  <a:pt x="37807" y="0"/>
                </a:moveTo>
                <a:lnTo>
                  <a:pt x="0" y="19151"/>
                </a:lnTo>
                <a:lnTo>
                  <a:pt x="0" y="28689"/>
                </a:lnTo>
                <a:lnTo>
                  <a:pt x="11785" y="40462"/>
                </a:lnTo>
                <a:lnTo>
                  <a:pt x="21323" y="40462"/>
                </a:lnTo>
                <a:lnTo>
                  <a:pt x="28867" y="32918"/>
                </a:lnTo>
                <a:lnTo>
                  <a:pt x="32448" y="30149"/>
                </a:lnTo>
                <a:lnTo>
                  <a:pt x="74155" y="30149"/>
                </a:lnTo>
                <a:lnTo>
                  <a:pt x="75615" y="28689"/>
                </a:lnTo>
                <a:lnTo>
                  <a:pt x="75615" y="19151"/>
                </a:lnTo>
                <a:lnTo>
                  <a:pt x="69735" y="13258"/>
                </a:lnTo>
                <a:lnTo>
                  <a:pt x="64941" y="9097"/>
                </a:lnTo>
                <a:lnTo>
                  <a:pt x="58005" y="4772"/>
                </a:lnTo>
                <a:lnTo>
                  <a:pt x="48952" y="1375"/>
                </a:lnTo>
                <a:lnTo>
                  <a:pt x="37807" y="0"/>
                </a:lnTo>
                <a:close/>
              </a:path>
              <a:path w="76200" h="40640">
                <a:moveTo>
                  <a:pt x="74155" y="30149"/>
                </a:moveTo>
                <a:lnTo>
                  <a:pt x="43180" y="30149"/>
                </a:lnTo>
                <a:lnTo>
                  <a:pt x="46761" y="32918"/>
                </a:lnTo>
                <a:lnTo>
                  <a:pt x="54305" y="40462"/>
                </a:lnTo>
                <a:lnTo>
                  <a:pt x="63842" y="40462"/>
                </a:lnTo>
                <a:lnTo>
                  <a:pt x="74155" y="30149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440219" y="6601624"/>
            <a:ext cx="332105" cy="93980"/>
          </a:xfrm>
          <a:custGeom>
            <a:avLst/>
            <a:gdLst/>
            <a:ahLst/>
            <a:cxnLst/>
            <a:rect l="l" t="t" r="r" b="b"/>
            <a:pathLst>
              <a:path w="332104" h="93979">
                <a:moveTo>
                  <a:pt x="165811" y="0"/>
                </a:moveTo>
                <a:lnTo>
                  <a:pt x="121350" y="4349"/>
                </a:lnTo>
                <a:lnTo>
                  <a:pt x="79222" y="17124"/>
                </a:lnTo>
                <a:lnTo>
                  <a:pt x="40409" y="37917"/>
                </a:lnTo>
                <a:lnTo>
                  <a:pt x="5892" y="66319"/>
                </a:lnTo>
                <a:lnTo>
                  <a:pt x="0" y="72199"/>
                </a:lnTo>
                <a:lnTo>
                  <a:pt x="0" y="81749"/>
                </a:lnTo>
                <a:lnTo>
                  <a:pt x="11785" y="93522"/>
                </a:lnTo>
                <a:lnTo>
                  <a:pt x="21335" y="93522"/>
                </a:lnTo>
                <a:lnTo>
                  <a:pt x="27216" y="87629"/>
                </a:lnTo>
                <a:lnTo>
                  <a:pt x="57135" y="63014"/>
                </a:lnTo>
                <a:lnTo>
                  <a:pt x="90774" y="44992"/>
                </a:lnTo>
                <a:lnTo>
                  <a:pt x="127283" y="33919"/>
                </a:lnTo>
                <a:lnTo>
                  <a:pt x="165811" y="30149"/>
                </a:lnTo>
                <a:lnTo>
                  <a:pt x="276717" y="30149"/>
                </a:lnTo>
                <a:lnTo>
                  <a:pt x="252401" y="17124"/>
                </a:lnTo>
                <a:lnTo>
                  <a:pt x="210272" y="4349"/>
                </a:lnTo>
                <a:lnTo>
                  <a:pt x="165811" y="0"/>
                </a:lnTo>
                <a:close/>
              </a:path>
              <a:path w="332104" h="93979">
                <a:moveTo>
                  <a:pt x="276717" y="30149"/>
                </a:moveTo>
                <a:lnTo>
                  <a:pt x="165811" y="30149"/>
                </a:lnTo>
                <a:lnTo>
                  <a:pt x="204338" y="33919"/>
                </a:lnTo>
                <a:lnTo>
                  <a:pt x="240847" y="44992"/>
                </a:lnTo>
                <a:lnTo>
                  <a:pt x="274487" y="63014"/>
                </a:lnTo>
                <a:lnTo>
                  <a:pt x="304406" y="87629"/>
                </a:lnTo>
                <a:lnTo>
                  <a:pt x="310286" y="93522"/>
                </a:lnTo>
                <a:lnTo>
                  <a:pt x="319836" y="93522"/>
                </a:lnTo>
                <a:lnTo>
                  <a:pt x="331622" y="81749"/>
                </a:lnTo>
                <a:lnTo>
                  <a:pt x="331609" y="72199"/>
                </a:lnTo>
                <a:lnTo>
                  <a:pt x="325742" y="66319"/>
                </a:lnTo>
                <a:lnTo>
                  <a:pt x="291217" y="37917"/>
                </a:lnTo>
                <a:lnTo>
                  <a:pt x="276717" y="30149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482882" y="6661935"/>
            <a:ext cx="246291" cy="11845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360944" y="6673460"/>
            <a:ext cx="76200" cy="40640"/>
          </a:xfrm>
          <a:custGeom>
            <a:avLst/>
            <a:gdLst/>
            <a:ahLst/>
            <a:cxnLst/>
            <a:rect l="l" t="t" r="r" b="b"/>
            <a:pathLst>
              <a:path w="76200" h="40640">
                <a:moveTo>
                  <a:pt x="37807" y="0"/>
                </a:moveTo>
                <a:lnTo>
                  <a:pt x="0" y="19151"/>
                </a:lnTo>
                <a:lnTo>
                  <a:pt x="0" y="28689"/>
                </a:lnTo>
                <a:lnTo>
                  <a:pt x="11785" y="40462"/>
                </a:lnTo>
                <a:lnTo>
                  <a:pt x="21323" y="40462"/>
                </a:lnTo>
                <a:lnTo>
                  <a:pt x="28867" y="32931"/>
                </a:lnTo>
                <a:lnTo>
                  <a:pt x="32448" y="30149"/>
                </a:lnTo>
                <a:lnTo>
                  <a:pt x="74155" y="30149"/>
                </a:lnTo>
                <a:lnTo>
                  <a:pt x="75615" y="28689"/>
                </a:lnTo>
                <a:lnTo>
                  <a:pt x="75615" y="19151"/>
                </a:lnTo>
                <a:lnTo>
                  <a:pt x="69735" y="13258"/>
                </a:lnTo>
                <a:lnTo>
                  <a:pt x="64941" y="9097"/>
                </a:lnTo>
                <a:lnTo>
                  <a:pt x="58005" y="4772"/>
                </a:lnTo>
                <a:lnTo>
                  <a:pt x="48952" y="1375"/>
                </a:lnTo>
                <a:lnTo>
                  <a:pt x="37807" y="0"/>
                </a:lnTo>
                <a:close/>
              </a:path>
              <a:path w="76200" h="40640">
                <a:moveTo>
                  <a:pt x="74155" y="30149"/>
                </a:moveTo>
                <a:lnTo>
                  <a:pt x="43179" y="30149"/>
                </a:lnTo>
                <a:lnTo>
                  <a:pt x="46761" y="32931"/>
                </a:lnTo>
                <a:lnTo>
                  <a:pt x="54305" y="40462"/>
                </a:lnTo>
                <a:lnTo>
                  <a:pt x="63842" y="40462"/>
                </a:lnTo>
                <a:lnTo>
                  <a:pt x="74155" y="30149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232943" y="6492538"/>
            <a:ext cx="332105" cy="93980"/>
          </a:xfrm>
          <a:custGeom>
            <a:avLst/>
            <a:gdLst/>
            <a:ahLst/>
            <a:cxnLst/>
            <a:rect l="l" t="t" r="r" b="b"/>
            <a:pathLst>
              <a:path w="332104" h="93979">
                <a:moveTo>
                  <a:pt x="165811" y="0"/>
                </a:moveTo>
                <a:lnTo>
                  <a:pt x="121350" y="4349"/>
                </a:lnTo>
                <a:lnTo>
                  <a:pt x="79222" y="17124"/>
                </a:lnTo>
                <a:lnTo>
                  <a:pt x="40409" y="37917"/>
                </a:lnTo>
                <a:lnTo>
                  <a:pt x="5892" y="66319"/>
                </a:lnTo>
                <a:lnTo>
                  <a:pt x="0" y="72199"/>
                </a:lnTo>
                <a:lnTo>
                  <a:pt x="0" y="81749"/>
                </a:lnTo>
                <a:lnTo>
                  <a:pt x="11785" y="93522"/>
                </a:lnTo>
                <a:lnTo>
                  <a:pt x="21336" y="93522"/>
                </a:lnTo>
                <a:lnTo>
                  <a:pt x="27216" y="87629"/>
                </a:lnTo>
                <a:lnTo>
                  <a:pt x="57135" y="63014"/>
                </a:lnTo>
                <a:lnTo>
                  <a:pt x="90774" y="44992"/>
                </a:lnTo>
                <a:lnTo>
                  <a:pt x="127283" y="33919"/>
                </a:lnTo>
                <a:lnTo>
                  <a:pt x="165811" y="30149"/>
                </a:lnTo>
                <a:lnTo>
                  <a:pt x="276717" y="30149"/>
                </a:lnTo>
                <a:lnTo>
                  <a:pt x="252401" y="17124"/>
                </a:lnTo>
                <a:lnTo>
                  <a:pt x="210272" y="4349"/>
                </a:lnTo>
                <a:lnTo>
                  <a:pt x="165811" y="0"/>
                </a:lnTo>
                <a:close/>
              </a:path>
              <a:path w="332104" h="93979">
                <a:moveTo>
                  <a:pt x="276717" y="30149"/>
                </a:moveTo>
                <a:lnTo>
                  <a:pt x="165811" y="30149"/>
                </a:lnTo>
                <a:lnTo>
                  <a:pt x="204338" y="33919"/>
                </a:lnTo>
                <a:lnTo>
                  <a:pt x="240847" y="44992"/>
                </a:lnTo>
                <a:lnTo>
                  <a:pt x="274487" y="63014"/>
                </a:lnTo>
                <a:lnTo>
                  <a:pt x="304406" y="87629"/>
                </a:lnTo>
                <a:lnTo>
                  <a:pt x="310286" y="93522"/>
                </a:lnTo>
                <a:lnTo>
                  <a:pt x="319836" y="93522"/>
                </a:lnTo>
                <a:lnTo>
                  <a:pt x="331622" y="81749"/>
                </a:lnTo>
                <a:lnTo>
                  <a:pt x="331609" y="72199"/>
                </a:lnTo>
                <a:lnTo>
                  <a:pt x="325742" y="66319"/>
                </a:lnTo>
                <a:lnTo>
                  <a:pt x="291217" y="37917"/>
                </a:lnTo>
                <a:lnTo>
                  <a:pt x="276717" y="30149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275620" y="6552848"/>
            <a:ext cx="246278" cy="11845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691410" y="7332643"/>
            <a:ext cx="30480" cy="60325"/>
          </a:xfrm>
          <a:custGeom>
            <a:avLst/>
            <a:gdLst/>
            <a:ahLst/>
            <a:cxnLst/>
            <a:rect l="l" t="t" r="r" b="b"/>
            <a:pathLst>
              <a:path w="30480" h="60325">
                <a:moveTo>
                  <a:pt x="23406" y="0"/>
                </a:moveTo>
                <a:lnTo>
                  <a:pt x="6743" y="0"/>
                </a:lnTo>
                <a:lnTo>
                  <a:pt x="0" y="6743"/>
                </a:lnTo>
                <a:lnTo>
                  <a:pt x="0" y="53555"/>
                </a:lnTo>
                <a:lnTo>
                  <a:pt x="6743" y="60299"/>
                </a:lnTo>
                <a:lnTo>
                  <a:pt x="23406" y="60299"/>
                </a:lnTo>
                <a:lnTo>
                  <a:pt x="30149" y="53555"/>
                </a:lnTo>
                <a:lnTo>
                  <a:pt x="30149" y="6743"/>
                </a:lnTo>
                <a:lnTo>
                  <a:pt x="23406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29310" y="7377872"/>
            <a:ext cx="586105" cy="0"/>
          </a:xfrm>
          <a:custGeom>
            <a:avLst/>
            <a:gdLst/>
            <a:ahLst/>
            <a:cxnLst/>
            <a:rect l="l" t="t" r="r" b="b"/>
            <a:pathLst>
              <a:path w="586105" h="0">
                <a:moveTo>
                  <a:pt x="0" y="0"/>
                </a:moveTo>
                <a:lnTo>
                  <a:pt x="585736" y="0"/>
                </a:lnTo>
              </a:path>
            </a:pathLst>
          </a:custGeom>
          <a:ln w="30149">
            <a:solidFill>
              <a:srgbClr val="F15B4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751716" y="7332643"/>
            <a:ext cx="30480" cy="60325"/>
          </a:xfrm>
          <a:custGeom>
            <a:avLst/>
            <a:gdLst/>
            <a:ahLst/>
            <a:cxnLst/>
            <a:rect l="l" t="t" r="r" b="b"/>
            <a:pathLst>
              <a:path w="30480" h="60325">
                <a:moveTo>
                  <a:pt x="23406" y="0"/>
                </a:moveTo>
                <a:lnTo>
                  <a:pt x="6743" y="0"/>
                </a:lnTo>
                <a:lnTo>
                  <a:pt x="0" y="6743"/>
                </a:lnTo>
                <a:lnTo>
                  <a:pt x="0" y="53555"/>
                </a:lnTo>
                <a:lnTo>
                  <a:pt x="6743" y="60299"/>
                </a:lnTo>
                <a:lnTo>
                  <a:pt x="23406" y="60299"/>
                </a:lnTo>
                <a:lnTo>
                  <a:pt x="30149" y="53555"/>
                </a:lnTo>
                <a:lnTo>
                  <a:pt x="30149" y="6743"/>
                </a:lnTo>
                <a:lnTo>
                  <a:pt x="23406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810496" y="7332643"/>
            <a:ext cx="30480" cy="60325"/>
          </a:xfrm>
          <a:custGeom>
            <a:avLst/>
            <a:gdLst/>
            <a:ahLst/>
            <a:cxnLst/>
            <a:rect l="l" t="t" r="r" b="b"/>
            <a:pathLst>
              <a:path w="30480" h="60325">
                <a:moveTo>
                  <a:pt x="23406" y="0"/>
                </a:moveTo>
                <a:lnTo>
                  <a:pt x="6743" y="0"/>
                </a:lnTo>
                <a:lnTo>
                  <a:pt x="0" y="6743"/>
                </a:lnTo>
                <a:lnTo>
                  <a:pt x="0" y="53555"/>
                </a:lnTo>
                <a:lnTo>
                  <a:pt x="6743" y="60299"/>
                </a:lnTo>
                <a:lnTo>
                  <a:pt x="23406" y="60299"/>
                </a:lnTo>
                <a:lnTo>
                  <a:pt x="30149" y="53555"/>
                </a:lnTo>
                <a:lnTo>
                  <a:pt x="30149" y="6743"/>
                </a:lnTo>
                <a:lnTo>
                  <a:pt x="23406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1408343" y="7553210"/>
            <a:ext cx="488315" cy="18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dirty="0" sz="10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Routeur</a:t>
            </a:r>
            <a:endParaRPr sz="1050">
              <a:latin typeface="Source Sans Pro Black"/>
              <a:cs typeface="Source Sans Pro Blac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075723" y="7553210"/>
            <a:ext cx="658495" cy="33655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66675" marR="5080" indent="-67310">
              <a:lnSpc>
                <a:spcPts val="1160"/>
              </a:lnSpc>
              <a:spcBef>
                <a:spcPts val="245"/>
              </a:spcBef>
            </a:pPr>
            <a:r>
              <a:rPr dirty="0" sz="10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O</a:t>
            </a:r>
            <a:r>
              <a:rPr dirty="0" sz="1050" spc="-40" b="1">
                <a:solidFill>
                  <a:srgbClr val="231F20"/>
                </a:solidFill>
                <a:latin typeface="Source Sans Pro Black"/>
                <a:cs typeface="Source Sans Pro Black"/>
              </a:rPr>
              <a:t>r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d</a:t>
            </a: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in</a:t>
            </a: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a</a:t>
            </a:r>
            <a:r>
              <a:rPr dirty="0" sz="1050" spc="-45" b="1">
                <a:solidFill>
                  <a:srgbClr val="231F20"/>
                </a:solidFill>
                <a:latin typeface="Source Sans Pro Black"/>
                <a:cs typeface="Source Sans Pro Black"/>
              </a:rPr>
              <a:t>t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e</a:t>
            </a:r>
            <a:r>
              <a:rPr dirty="0" sz="10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ur  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portable</a:t>
            </a:r>
            <a:endParaRPr sz="1050">
              <a:latin typeface="Source Sans Pro Black"/>
              <a:cs typeface="Source Sans Pro Blac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357010" y="7553210"/>
            <a:ext cx="658495" cy="33655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215265" marR="5080" indent="-215900">
              <a:lnSpc>
                <a:spcPts val="1160"/>
              </a:lnSpc>
              <a:spcBef>
                <a:spcPts val="245"/>
              </a:spcBef>
            </a:pPr>
            <a:r>
              <a:rPr dirty="0" sz="10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O</a:t>
            </a:r>
            <a:r>
              <a:rPr dirty="0" sz="1050" spc="-40" b="1">
                <a:solidFill>
                  <a:srgbClr val="231F20"/>
                </a:solidFill>
                <a:latin typeface="Source Sans Pro Black"/>
                <a:cs typeface="Source Sans Pro Black"/>
              </a:rPr>
              <a:t>r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d</a:t>
            </a: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in</a:t>
            </a: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a</a:t>
            </a:r>
            <a:r>
              <a:rPr dirty="0" sz="1050" spc="-45" b="1">
                <a:solidFill>
                  <a:srgbClr val="231F20"/>
                </a:solidFill>
                <a:latin typeface="Source Sans Pro Black"/>
                <a:cs typeface="Source Sans Pro Black"/>
              </a:rPr>
              <a:t>t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e</a:t>
            </a:r>
            <a:r>
              <a:rPr dirty="0" sz="10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ur  </a:t>
            </a:r>
            <a:r>
              <a:rPr dirty="0" sz="1050" spc="-30" b="1">
                <a:solidFill>
                  <a:srgbClr val="231F20"/>
                </a:solidFill>
                <a:latin typeface="Source Sans Pro Black"/>
                <a:cs typeface="Source Sans Pro Black"/>
              </a:rPr>
              <a:t>fixe</a:t>
            </a:r>
            <a:endParaRPr sz="1050">
              <a:latin typeface="Source Sans Pro Black"/>
              <a:cs typeface="Source Sans Pro Blac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522797" y="7553210"/>
            <a:ext cx="501650" cy="18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dirty="0" sz="1050" spc="-85" b="1">
                <a:solidFill>
                  <a:srgbClr val="231F20"/>
                </a:solidFill>
                <a:latin typeface="Source Sans Pro Black"/>
                <a:cs typeface="Source Sans Pro Black"/>
              </a:rPr>
              <a:t>T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a</a:t>
            </a:r>
            <a:r>
              <a:rPr dirty="0" sz="10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b</a:t>
            </a:r>
            <a:r>
              <a:rPr dirty="0" sz="1050" spc="-30" b="1">
                <a:solidFill>
                  <a:srgbClr val="231F20"/>
                </a:solidFill>
                <a:latin typeface="Source Sans Pro Black"/>
                <a:cs typeface="Source Sans Pro Black"/>
              </a:rPr>
              <a:t>l</a:t>
            </a:r>
            <a:r>
              <a:rPr dirty="0" sz="10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e</a:t>
            </a: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t</a:t>
            </a:r>
            <a:r>
              <a:rPr dirty="0" sz="1050" spc="-45" b="1">
                <a:solidFill>
                  <a:srgbClr val="231F20"/>
                </a:solidFill>
                <a:latin typeface="Source Sans Pro Black"/>
                <a:cs typeface="Source Sans Pro Black"/>
              </a:rPr>
              <a:t>t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e</a:t>
            </a:r>
            <a:endParaRPr sz="1050">
              <a:latin typeface="Source Sans Pro Black"/>
              <a:cs typeface="Source Sans Pro Blac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297850" y="7553210"/>
            <a:ext cx="629920" cy="33655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5715" marR="5080" indent="-6350">
              <a:lnSpc>
                <a:spcPts val="1160"/>
              </a:lnSpc>
              <a:spcBef>
                <a:spcPts val="245"/>
              </a:spcBef>
            </a:pPr>
            <a:r>
              <a:rPr dirty="0" sz="1050" spc="-80" b="1">
                <a:solidFill>
                  <a:srgbClr val="231F20"/>
                </a:solidFill>
                <a:latin typeface="Source Sans Pro Black"/>
                <a:cs typeface="Source Sans Pro Black"/>
              </a:rPr>
              <a:t>T</a:t>
            </a: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é</a:t>
            </a: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l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é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ph</a:t>
            </a:r>
            <a:r>
              <a:rPr dirty="0" sz="1050" b="1">
                <a:solidFill>
                  <a:srgbClr val="231F20"/>
                </a:solidFill>
                <a:latin typeface="Source Sans Pro Black"/>
                <a:cs typeface="Source Sans Pro Black"/>
              </a:rPr>
              <a:t>o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ne  </a:t>
            </a: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in</a:t>
            </a:r>
            <a:r>
              <a:rPr dirty="0" sz="1050" spc="-45" b="1">
                <a:solidFill>
                  <a:srgbClr val="231F20"/>
                </a:solidFill>
                <a:latin typeface="Source Sans Pro Black"/>
                <a:cs typeface="Source Sans Pro Black"/>
              </a:rPr>
              <a:t>t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e</a:t>
            </a:r>
            <a:r>
              <a:rPr dirty="0" sz="1050" spc="-30" b="1">
                <a:solidFill>
                  <a:srgbClr val="231F20"/>
                </a:solidFill>
                <a:latin typeface="Source Sans Pro Black"/>
                <a:cs typeface="Source Sans Pro Black"/>
              </a:rPr>
              <a:t>l</a:t>
            </a:r>
            <a:r>
              <a:rPr dirty="0" sz="10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l</a:t>
            </a:r>
            <a:r>
              <a:rPr dirty="0" sz="1050" spc="-30" b="1">
                <a:solidFill>
                  <a:srgbClr val="231F20"/>
                </a:solidFill>
                <a:latin typeface="Source Sans Pro Black"/>
                <a:cs typeface="Source Sans Pro Black"/>
              </a:rPr>
              <a:t>i</a:t>
            </a: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g</a:t>
            </a: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e</a:t>
            </a: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n</a:t>
            </a:r>
            <a:r>
              <a:rPr dirty="0" sz="10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t</a:t>
            </a:r>
            <a:endParaRPr sz="1050">
              <a:latin typeface="Source Sans Pro Black"/>
              <a:cs typeface="Source Sans Pro Black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227936" y="7006470"/>
            <a:ext cx="367665" cy="742950"/>
          </a:xfrm>
          <a:custGeom>
            <a:avLst/>
            <a:gdLst/>
            <a:ahLst/>
            <a:cxnLst/>
            <a:rect l="l" t="t" r="r" b="b"/>
            <a:pathLst>
              <a:path w="367664" h="742950">
                <a:moveTo>
                  <a:pt x="0" y="0"/>
                </a:moveTo>
                <a:lnTo>
                  <a:pt x="367157" y="371386"/>
                </a:lnTo>
                <a:lnTo>
                  <a:pt x="0" y="742772"/>
                </a:lnTo>
              </a:path>
            </a:pathLst>
          </a:custGeom>
          <a:ln w="30175">
            <a:solidFill>
              <a:srgbClr val="F15B4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97534" y="5086426"/>
            <a:ext cx="6583680" cy="3044190"/>
          </a:xfrm>
          <a:custGeom>
            <a:avLst/>
            <a:gdLst/>
            <a:ahLst/>
            <a:cxnLst/>
            <a:rect l="l" t="t" r="r" b="b"/>
            <a:pathLst>
              <a:path w="6583680" h="3044190">
                <a:moveTo>
                  <a:pt x="0" y="3043986"/>
                </a:moveTo>
                <a:lnTo>
                  <a:pt x="6583680" y="3043986"/>
                </a:lnTo>
                <a:lnTo>
                  <a:pt x="6583680" y="0"/>
                </a:lnTo>
                <a:lnTo>
                  <a:pt x="0" y="0"/>
                </a:lnTo>
                <a:lnTo>
                  <a:pt x="0" y="3043986"/>
                </a:lnTo>
                <a:close/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370" y="952404"/>
            <a:ext cx="130560" cy="1828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40701" y="952406"/>
            <a:ext cx="182874" cy="182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40542" y="952404"/>
            <a:ext cx="203263" cy="1828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94366" y="1660429"/>
            <a:ext cx="182874" cy="1828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81596" y="684688"/>
            <a:ext cx="6540500" cy="229108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CONNEXION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AU</a:t>
            </a:r>
            <a:r>
              <a:rPr dirty="0" sz="1050" spc="-4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WIFI</a:t>
            </a:r>
            <a:endParaRPr sz="1050">
              <a:latin typeface="Source Sans Pro"/>
              <a:cs typeface="Source Sans Pro"/>
            </a:endParaRPr>
          </a:p>
          <a:p>
            <a:pPr marL="196215">
              <a:lnSpc>
                <a:spcPct val="100000"/>
              </a:lnSpc>
              <a:spcBef>
                <a:spcPts val="760"/>
              </a:spcBef>
              <a:tabLst>
                <a:tab pos="1597025" algn="l"/>
                <a:tab pos="2510155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Pratique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autonome	20-25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Conditions</a:t>
            </a:r>
            <a:r>
              <a:rPr dirty="0" sz="9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réelles</a:t>
            </a:r>
            <a:endParaRPr sz="950">
              <a:latin typeface="Source Sans Pro Black"/>
              <a:cs typeface="Source Sans Pro Black"/>
            </a:endParaRPr>
          </a:p>
          <a:p>
            <a:pPr marL="12700" marR="123825">
              <a:lnSpc>
                <a:spcPct val="101200"/>
              </a:lnSpc>
              <a:spcBef>
                <a:spcPts val="919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Activité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Les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 connectent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 WIFI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sécurisé 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structure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avec 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matériel mis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disposition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ou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avec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leur propre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matériel.</a:t>
            </a:r>
            <a:endParaRPr sz="1050">
              <a:latin typeface="Source Sans Pro"/>
              <a:cs typeface="Source Sans Pro"/>
            </a:endParaRPr>
          </a:p>
          <a:p>
            <a:pPr marL="291465" marR="20955" indent="-15875">
              <a:lnSpc>
                <a:spcPct val="101200"/>
              </a:lnSpc>
              <a:spcBef>
                <a:spcPts val="90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Inscrivez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nom du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WIFI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votre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structure et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mot de passe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sur 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carton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visible.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certains sont en groupe, 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veillez à 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chacun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puisse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manipuler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laissez-leur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du temps pour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chercher,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 tromper et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réessayer.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  besoin, projetez 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deux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tutos disponibles sur alphanumerique.ca. </a:t>
            </a: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Les captures écran </a:t>
            </a:r>
            <a:r>
              <a:rPr dirty="0" sz="10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sur </a:t>
            </a: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alphanumerique.  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ca </a:t>
            </a: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ont </a:t>
            </a: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été réalisées 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sous</a:t>
            </a:r>
            <a:r>
              <a:rPr dirty="0" sz="1050" spc="1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Android.</a:t>
            </a:r>
            <a:endParaRPr sz="1050">
              <a:latin typeface="Source Sans Pro Black"/>
              <a:cs typeface="Source Sans Pro Black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Demandez </a:t>
            </a: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à 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chaque personne </a:t>
            </a:r>
            <a:r>
              <a:rPr dirty="0" sz="10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de </a:t>
            </a: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localiser le </a:t>
            </a: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symbole 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du </a:t>
            </a: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Wifi </a:t>
            </a:r>
            <a:r>
              <a:rPr dirty="0" sz="10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sur leur</a:t>
            </a:r>
            <a:r>
              <a:rPr dirty="0" sz="1050" spc="4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appareil.</a:t>
            </a:r>
            <a:endParaRPr sz="1050">
              <a:latin typeface="Source Sans Pro Black"/>
              <a:cs typeface="Source Sans Pro Black"/>
            </a:endParaRPr>
          </a:p>
          <a:p>
            <a:pPr marL="12700" marR="5080">
              <a:lnSpc>
                <a:spcPct val="101200"/>
              </a:lnSpc>
              <a:spcBef>
                <a:spcPts val="450"/>
              </a:spcBef>
            </a:pP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Interpellez </a:t>
            </a:r>
            <a:r>
              <a:rPr dirty="0" sz="1050" spc="-30" b="1">
                <a:solidFill>
                  <a:srgbClr val="231F20"/>
                </a:solidFill>
                <a:latin typeface="Source Sans Pro Black"/>
                <a:cs typeface="Source Sans Pro Black"/>
              </a:rPr>
              <a:t>votre </a:t>
            </a: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groupe </a:t>
            </a:r>
            <a:r>
              <a:rPr dirty="0" sz="1050" spc="-45" b="1">
                <a:solidFill>
                  <a:srgbClr val="231F20"/>
                </a:solidFill>
                <a:latin typeface="Source Sans Pro Black"/>
                <a:cs typeface="Source Sans Pro Black"/>
              </a:rPr>
              <a:t>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 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votre avis,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 se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passera-t-il si je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sors 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salle avec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tablette ou mon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ordinateur 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portable et 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je marche dans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45">
                <a:solidFill>
                  <a:srgbClr val="231F20"/>
                </a:solidFill>
                <a:latin typeface="Source Sans Pro"/>
                <a:cs typeface="Source Sans Pro"/>
              </a:rPr>
              <a:t>rue?</a:t>
            </a:r>
            <a:r>
              <a:rPr dirty="0" sz="1050" spc="-13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7534" y="3122193"/>
            <a:ext cx="6583680" cy="1517650"/>
          </a:xfrm>
          <a:prstGeom prst="rect">
            <a:avLst/>
          </a:prstGeom>
          <a:ln w="6350">
            <a:solidFill>
              <a:srgbClr val="939598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231140">
              <a:lnSpc>
                <a:spcPct val="100000"/>
              </a:lnSpc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APPORT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NOTIONNEL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À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TRANSMETTRE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AUX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APPRENANTS</a:t>
            </a:r>
            <a:endParaRPr sz="1050">
              <a:latin typeface="Source Sans Pro"/>
              <a:cs typeface="Source Sans Pro"/>
            </a:endParaRPr>
          </a:p>
          <a:p>
            <a:pPr marL="231140">
              <a:lnSpc>
                <a:spcPct val="100000"/>
              </a:lnSpc>
              <a:spcBef>
                <a:spcPts val="470"/>
              </a:spcBef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Wifi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diffuse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l’Internet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fixe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dans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une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zone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limitée.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Si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je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sors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la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salle,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je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perdrai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ma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connexion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Internet.</a:t>
            </a:r>
            <a:endParaRPr sz="1050">
              <a:latin typeface="Source Sans Pro"/>
              <a:cs typeface="Source Sans Pro"/>
            </a:endParaRPr>
          </a:p>
          <a:p>
            <a:pPr marL="231140" marR="261620">
              <a:lnSpc>
                <a:spcPct val="101200"/>
              </a:lnSpc>
              <a:spcBef>
                <a:spcPts val="450"/>
              </a:spcBef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Souvent,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les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Wifi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</a:t>
            </a:r>
            <a:r>
              <a:rPr dirty="0" sz="1050" spc="-10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public</a:t>
            </a:r>
            <a:r>
              <a:rPr dirty="0" sz="1050" spc="-9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ou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</a:t>
            </a:r>
            <a:r>
              <a:rPr dirty="0" sz="1050" spc="-9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ouverts</a:t>
            </a:r>
            <a:r>
              <a:rPr dirty="0" sz="1050" spc="-10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sont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pas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sécurisés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(café,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lieux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publics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etc.).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Cela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signifie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que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toutes 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vos données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transitent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clair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peuvent être captées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par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une personne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mal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intentionnée: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mot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passe, 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sites visités, photos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etc.).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Heureusement,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plus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plus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sites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web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mettent au </a:t>
            </a:r>
            <a:r>
              <a:rPr dirty="0" sz="1050" spc="25">
                <a:solidFill>
                  <a:srgbClr val="231F20"/>
                </a:solidFill>
                <a:latin typeface="Source Sans Pro"/>
                <a:cs typeface="Source Sans Pro"/>
              </a:rPr>
              <a:t>https: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vos données sont 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protégées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lorsque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vous naviguez sur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ces</a:t>
            </a:r>
            <a:r>
              <a:rPr dirty="0" sz="1050" spc="-10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sites.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94370" y="5809369"/>
            <a:ext cx="130560" cy="1828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40701" y="5809372"/>
            <a:ext cx="182874" cy="1828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75390" y="5809033"/>
            <a:ext cx="150190" cy="18322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81659" y="4782828"/>
            <a:ext cx="6463665" cy="20116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114935">
              <a:lnSpc>
                <a:spcPct val="101200"/>
              </a:lnSpc>
              <a:spcBef>
                <a:spcPts val="110"/>
              </a:spcBef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réaliser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certains 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exercices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suivants,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apprenants auront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besoin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d’utiliser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alphanumerique.ca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autonomie. En amont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formation, vous aurez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enregistré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lien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vers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formation sur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bureau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appareils  Si tous vos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smartphone, composez des sous-groupes 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niveau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hétérogène 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favorisez 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l’entraide.</a:t>
            </a:r>
            <a:endParaRPr sz="10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EXERCICE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2</a:t>
            </a:r>
            <a:endParaRPr sz="1050">
              <a:latin typeface="Source Sans Pro"/>
              <a:cs typeface="Source Sans Pro"/>
            </a:endParaRPr>
          </a:p>
          <a:p>
            <a:pPr marL="196215">
              <a:lnSpc>
                <a:spcPct val="100000"/>
              </a:lnSpc>
              <a:spcBef>
                <a:spcPts val="760"/>
              </a:spcBef>
              <a:tabLst>
                <a:tab pos="1597025" algn="l"/>
                <a:tab pos="2291715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Pratique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autonome	15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 marR="41275">
              <a:lnSpc>
                <a:spcPct val="101200"/>
              </a:lnSpc>
              <a:spcBef>
                <a:spcPts val="919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 cet exercice, les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découvrent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l’histoire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Monique et répondent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deux questions 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en </a:t>
            </a: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autonomie  </a:t>
            </a:r>
            <a:r>
              <a:rPr dirty="0" sz="10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(ou 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en </a:t>
            </a: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binôme)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Sonia,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petite fille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Monique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vient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lui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offrir une tablette.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Monique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ravie ! Grâce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son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nouveau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routeur, elle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connecte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sa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tablette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à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Internet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regarde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films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préférés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dans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son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canapé</a:t>
            </a:r>
            <a:r>
              <a:rPr dirty="0" sz="1050" spc="-7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!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</a:t>
            </a:r>
            <a:endParaRPr sz="10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Interpellez </a:t>
            </a: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certains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demandez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leur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restituer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l’histoire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réponses apportées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aux</a:t>
            </a:r>
            <a:r>
              <a:rPr dirty="0" sz="1050" spc="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questions.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7534" y="6998093"/>
            <a:ext cx="6583680" cy="975994"/>
          </a:xfrm>
          <a:prstGeom prst="rect">
            <a:avLst/>
          </a:prstGeom>
          <a:ln w="6350">
            <a:solidFill>
              <a:srgbClr val="939598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  <a:spcBef>
                <a:spcPts val="5"/>
              </a:spcBef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APPORT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NOTIONNEL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À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TRANSMETTRE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AUX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APPRENANTS</a:t>
            </a:r>
            <a:endParaRPr sz="1050">
              <a:latin typeface="Source Sans Pro"/>
              <a:cs typeface="Source Sans Pro"/>
            </a:endParaRPr>
          </a:p>
          <a:p>
            <a:pPr marL="231775" marR="443865">
              <a:lnSpc>
                <a:spcPct val="101200"/>
              </a:lnSpc>
              <a:spcBef>
                <a:spcPts val="450"/>
              </a:spcBef>
            </a:pP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L’Internet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fixe est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illimité.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Vous payez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chaque mois pour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consommer,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sur votre lieu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vie, autant d’internet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vous le</a:t>
            </a:r>
            <a:r>
              <a:rPr dirty="0" sz="1050" spc="-6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souhaitez.</a:t>
            </a:r>
            <a:endParaRPr sz="1050">
              <a:latin typeface="Source Sans Pro"/>
              <a:cs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362" y="1475492"/>
            <a:ext cx="222250" cy="182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890715" y="1475487"/>
            <a:ext cx="182874" cy="182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22340" y="1475148"/>
            <a:ext cx="150190" cy="1832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81659" y="613173"/>
            <a:ext cx="6604000" cy="146621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Comment </a:t>
            </a: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se </a:t>
            </a: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déplacer </a:t>
            </a:r>
            <a:r>
              <a:rPr dirty="0" sz="1400" spc="20" b="1">
                <a:solidFill>
                  <a:srgbClr val="F15B4E"/>
                </a:solidFill>
                <a:latin typeface="Source Sans Pro"/>
                <a:cs typeface="Source Sans Pro"/>
              </a:rPr>
              <a:t>avec</a:t>
            </a:r>
            <a:r>
              <a:rPr dirty="0" sz="1400" spc="-10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60" b="1">
                <a:solidFill>
                  <a:srgbClr val="F15B4E"/>
                </a:solidFill>
                <a:latin typeface="Source Sans Pro"/>
                <a:cs typeface="Source Sans Pro"/>
              </a:rPr>
              <a:t>Internet?</a:t>
            </a:r>
            <a:endParaRPr sz="140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Pour</a:t>
            </a:r>
            <a:r>
              <a:rPr dirty="0" sz="1050" spc="-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introduire</a:t>
            </a:r>
            <a:r>
              <a:rPr dirty="0" sz="1050" spc="-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l’Internet</a:t>
            </a:r>
            <a:r>
              <a:rPr dirty="0" sz="1050" spc="-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mobile,</a:t>
            </a:r>
            <a:r>
              <a:rPr dirty="0" sz="1050" spc="-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interpellez</a:t>
            </a:r>
            <a:r>
              <a:rPr dirty="0" sz="1050" spc="-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votre</a:t>
            </a:r>
            <a:r>
              <a:rPr dirty="0" sz="1050" spc="-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groupe:</a:t>
            </a:r>
            <a:r>
              <a:rPr dirty="0" sz="1050" spc="-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«Avez-vous</a:t>
            </a:r>
            <a:r>
              <a:rPr dirty="0" sz="1050" spc="-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déjà</a:t>
            </a:r>
            <a:r>
              <a:rPr dirty="0" sz="1050" spc="-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envoyé</a:t>
            </a:r>
            <a:r>
              <a:rPr dirty="0" sz="1050" spc="-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un</a:t>
            </a:r>
            <a:r>
              <a:rPr dirty="0" sz="1050" spc="-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20">
                <a:solidFill>
                  <a:srgbClr val="231F20"/>
                </a:solidFill>
                <a:latin typeface="Source Sans Pro"/>
                <a:cs typeface="Source Sans Pro"/>
              </a:rPr>
              <a:t>SMS?</a:t>
            </a:r>
            <a:r>
              <a:rPr dirty="0" sz="1050" spc="-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Utiliser</a:t>
            </a:r>
            <a:r>
              <a:rPr dirty="0" sz="1050" spc="-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internet</a:t>
            </a:r>
            <a:r>
              <a:rPr dirty="0" sz="1050" spc="-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dans</a:t>
            </a:r>
            <a:r>
              <a:rPr dirty="0" sz="1050" spc="-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la</a:t>
            </a:r>
            <a:r>
              <a:rPr dirty="0" sz="1050" spc="-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>
                <a:solidFill>
                  <a:srgbClr val="231F20"/>
                </a:solidFill>
                <a:latin typeface="Source Sans Pro"/>
                <a:cs typeface="Source Sans Pro"/>
              </a:rPr>
              <a:t>rue?»</a:t>
            </a:r>
            <a:endParaRPr sz="10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EXERCICE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1</a:t>
            </a:r>
            <a:endParaRPr sz="1050">
              <a:latin typeface="Source Sans Pro"/>
              <a:cs typeface="Source Sans Pro"/>
            </a:endParaRPr>
          </a:p>
          <a:p>
            <a:pPr marL="287655">
              <a:lnSpc>
                <a:spcPct val="100000"/>
              </a:lnSpc>
              <a:spcBef>
                <a:spcPts val="765"/>
              </a:spcBef>
              <a:tabLst>
                <a:tab pos="1546860" algn="l"/>
                <a:tab pos="2238375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</a:t>
            </a:r>
            <a:r>
              <a:rPr dirty="0" sz="95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	10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 marR="144780">
              <a:lnSpc>
                <a:spcPct val="101200"/>
              </a:lnSpc>
              <a:spcBef>
                <a:spcPts val="92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 cet exercice, les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identifient, 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binôme, un appareil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connecté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réseau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mobile. Ils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observent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 images projetées par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l’animateur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puis ont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quelques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minutes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voter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celle(s)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leur</a:t>
            </a:r>
            <a:r>
              <a:rPr dirty="0" sz="1050" spc="-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choix.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7534" y="2283205"/>
            <a:ext cx="6583680" cy="1145540"/>
          </a:xfrm>
          <a:prstGeom prst="rect">
            <a:avLst/>
          </a:prstGeom>
          <a:ln w="6350">
            <a:solidFill>
              <a:srgbClr val="939598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  <a:spcBef>
                <a:spcPts val="5"/>
              </a:spcBef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APPORT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NOTIONNEL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À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TRANSMETTRE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AUX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APPRENANTS</a:t>
            </a:r>
            <a:endParaRPr sz="1050">
              <a:latin typeface="Source Sans Pro"/>
              <a:cs typeface="Source Sans Pro"/>
            </a:endParaRPr>
          </a:p>
          <a:p>
            <a:pPr marL="231775" marR="278765">
              <a:lnSpc>
                <a:spcPct val="101200"/>
              </a:lnSpc>
              <a:spcBef>
                <a:spcPts val="450"/>
              </a:spcBef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Un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appareil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connecté au réseau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mobile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reconnaissable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grâce à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trois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éléments: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nom de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l’entreprise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que 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vous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payez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pour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avoir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l’Internet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mobile,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nom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du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réseau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utilisé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(2G,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3G,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4G,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5G)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symbole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la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qualité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la connexion</a:t>
            </a:r>
            <a:r>
              <a:rPr dirty="0" sz="1050" spc="-6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reçue.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4366" y="3588774"/>
            <a:ext cx="182876" cy="1828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45091" y="3571630"/>
            <a:ext cx="5045710" cy="18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illustrer vos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propos,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projetez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l’image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interactive disponible sur</a:t>
            </a:r>
            <a:r>
              <a:rPr dirty="0" sz="1050" spc="6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alphanumerique.ca.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4361" y="3979937"/>
            <a:ext cx="3098800" cy="938530"/>
          </a:xfrm>
          <a:custGeom>
            <a:avLst/>
            <a:gdLst/>
            <a:ahLst/>
            <a:cxnLst/>
            <a:rect l="l" t="t" r="r" b="b"/>
            <a:pathLst>
              <a:path w="3098800" h="938529">
                <a:moveTo>
                  <a:pt x="2744812" y="0"/>
                </a:moveTo>
                <a:lnTo>
                  <a:pt x="353440" y="0"/>
                </a:lnTo>
                <a:lnTo>
                  <a:pt x="308328" y="3484"/>
                </a:lnTo>
                <a:lnTo>
                  <a:pt x="264187" y="13564"/>
                </a:lnTo>
                <a:lnTo>
                  <a:pt x="221583" y="29676"/>
                </a:lnTo>
                <a:lnTo>
                  <a:pt x="181075" y="51260"/>
                </a:lnTo>
                <a:lnTo>
                  <a:pt x="143228" y="77751"/>
                </a:lnTo>
                <a:lnTo>
                  <a:pt x="108602" y="108589"/>
                </a:lnTo>
                <a:lnTo>
                  <a:pt x="77761" y="143212"/>
                </a:lnTo>
                <a:lnTo>
                  <a:pt x="51266" y="181056"/>
                </a:lnTo>
                <a:lnTo>
                  <a:pt x="29680" y="221561"/>
                </a:lnTo>
                <a:lnTo>
                  <a:pt x="13566" y="264164"/>
                </a:lnTo>
                <a:lnTo>
                  <a:pt x="3485" y="308303"/>
                </a:lnTo>
                <a:lnTo>
                  <a:pt x="0" y="353415"/>
                </a:lnTo>
                <a:lnTo>
                  <a:pt x="0" y="937983"/>
                </a:lnTo>
                <a:lnTo>
                  <a:pt x="3098253" y="937983"/>
                </a:lnTo>
                <a:lnTo>
                  <a:pt x="3098253" y="353415"/>
                </a:lnTo>
                <a:lnTo>
                  <a:pt x="3094768" y="308303"/>
                </a:lnTo>
                <a:lnTo>
                  <a:pt x="3084687" y="264164"/>
                </a:lnTo>
                <a:lnTo>
                  <a:pt x="3068573" y="221561"/>
                </a:lnTo>
                <a:lnTo>
                  <a:pt x="3046987" y="181056"/>
                </a:lnTo>
                <a:lnTo>
                  <a:pt x="3020492" y="143212"/>
                </a:lnTo>
                <a:lnTo>
                  <a:pt x="2989651" y="108589"/>
                </a:lnTo>
                <a:lnTo>
                  <a:pt x="2955025" y="77751"/>
                </a:lnTo>
                <a:lnTo>
                  <a:pt x="2917178" y="51260"/>
                </a:lnTo>
                <a:lnTo>
                  <a:pt x="2876670" y="29676"/>
                </a:lnTo>
                <a:lnTo>
                  <a:pt x="2834065" y="13564"/>
                </a:lnTo>
                <a:lnTo>
                  <a:pt x="2789925" y="3484"/>
                </a:lnTo>
                <a:lnTo>
                  <a:pt x="274481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73903" y="4371338"/>
            <a:ext cx="2939196" cy="5465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68344" y="4094303"/>
            <a:ext cx="214553" cy="2145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83964" y="4094303"/>
            <a:ext cx="214553" cy="2145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02099" y="4094303"/>
            <a:ext cx="214553" cy="2145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741396" y="4087049"/>
            <a:ext cx="718185" cy="2025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96545" algn="l"/>
                <a:tab pos="630555" algn="l"/>
              </a:tabLst>
            </a:pPr>
            <a:r>
              <a:rPr dirty="0" sz="1150" spc="-40" b="1">
                <a:solidFill>
                  <a:srgbClr val="FFFFFF"/>
                </a:solidFill>
                <a:latin typeface="Source Sans Pro Black"/>
                <a:cs typeface="Source Sans Pro Black"/>
              </a:rPr>
              <a:t>1</a:t>
            </a:r>
            <a:r>
              <a:rPr dirty="0" sz="1150" spc="-40" b="1">
                <a:solidFill>
                  <a:srgbClr val="FFFFFF"/>
                </a:solidFill>
                <a:latin typeface="Source Sans Pro Black"/>
                <a:cs typeface="Source Sans Pro Black"/>
              </a:rPr>
              <a:t>	</a:t>
            </a:r>
            <a:r>
              <a:rPr dirty="0" sz="1150" spc="-40" b="1">
                <a:solidFill>
                  <a:srgbClr val="FFFFFF"/>
                </a:solidFill>
                <a:latin typeface="Source Sans Pro Black"/>
                <a:cs typeface="Source Sans Pro Black"/>
              </a:rPr>
              <a:t>2</a:t>
            </a:r>
            <a:r>
              <a:rPr dirty="0" sz="1150" spc="-40" b="1">
                <a:solidFill>
                  <a:srgbClr val="FFFFFF"/>
                </a:solidFill>
                <a:latin typeface="Source Sans Pro Black"/>
                <a:cs typeface="Source Sans Pro Black"/>
              </a:rPr>
              <a:t>	</a:t>
            </a:r>
            <a:r>
              <a:rPr dirty="0" sz="1150" spc="-40" b="1">
                <a:solidFill>
                  <a:srgbClr val="FFFFFF"/>
                </a:solidFill>
                <a:latin typeface="Source Sans Pro Black"/>
                <a:cs typeface="Source Sans Pro Black"/>
              </a:rPr>
              <a:t>3</a:t>
            </a:r>
            <a:endParaRPr sz="1150">
              <a:latin typeface="Source Sans Pro Black"/>
              <a:cs typeface="Source Sans Pro Blac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020813" y="4146422"/>
            <a:ext cx="214553" cy="2145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020815" y="4435240"/>
            <a:ext cx="214553" cy="2145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020815" y="4711465"/>
            <a:ext cx="214553" cy="2145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078244" y="4069665"/>
            <a:ext cx="1633220" cy="838200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234315" indent="-221615">
              <a:lnSpc>
                <a:spcPct val="100000"/>
              </a:lnSpc>
              <a:spcBef>
                <a:spcPts val="760"/>
              </a:spcBef>
              <a:buClr>
                <a:srgbClr val="FFFFFF"/>
              </a:buClr>
              <a:buSzPct val="109523"/>
              <a:buFont typeface="Source Sans Pro Black"/>
              <a:buAutoNum type="arabicPlain"/>
              <a:tabLst>
                <a:tab pos="234315" algn="l"/>
                <a:tab pos="234950" algn="l"/>
              </a:tabLst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qualité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du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signal</a:t>
            </a:r>
            <a:r>
              <a:rPr dirty="0" sz="1050" spc="-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reçu</a:t>
            </a:r>
            <a:endParaRPr sz="1050">
              <a:latin typeface="Source Sans Pro"/>
              <a:cs typeface="Source Sans Pro"/>
            </a:endParaRPr>
          </a:p>
          <a:p>
            <a:pPr marL="234315" indent="-221615">
              <a:lnSpc>
                <a:spcPct val="100000"/>
              </a:lnSpc>
              <a:spcBef>
                <a:spcPts val="795"/>
              </a:spcBef>
              <a:buClr>
                <a:srgbClr val="FFFFFF"/>
              </a:buClr>
              <a:buSzPct val="109523"/>
              <a:buFont typeface="Source Sans Pro Black"/>
              <a:buAutoNum type="arabicPlain"/>
              <a:tabLst>
                <a:tab pos="234315" algn="l"/>
                <a:tab pos="234950" algn="l"/>
              </a:tabLst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Votre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opérateur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mobile</a:t>
            </a:r>
            <a:endParaRPr sz="1050">
              <a:latin typeface="Source Sans Pro"/>
              <a:cs typeface="Source Sans Pro"/>
            </a:endParaRPr>
          </a:p>
          <a:p>
            <a:pPr marL="234315" indent="-221615">
              <a:lnSpc>
                <a:spcPct val="100000"/>
              </a:lnSpc>
              <a:spcBef>
                <a:spcPts val="795"/>
              </a:spcBef>
              <a:buClr>
                <a:srgbClr val="FFFFFF"/>
              </a:buClr>
              <a:buSzPct val="109523"/>
              <a:buFont typeface="Source Sans Pro Black"/>
              <a:buAutoNum type="arabicPlain"/>
              <a:tabLst>
                <a:tab pos="234315" algn="l"/>
                <a:tab pos="234950" algn="l"/>
              </a:tabLst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nom du réseau</a:t>
            </a:r>
            <a:r>
              <a:rPr dirty="0" sz="1050" spc="-8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utilisé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94362" y="5441702"/>
            <a:ext cx="222250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890716" y="5441697"/>
            <a:ext cx="182874" cy="1828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22341" y="5441358"/>
            <a:ext cx="150190" cy="1832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94370" y="6561580"/>
            <a:ext cx="130560" cy="18288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940701" y="6561583"/>
            <a:ext cx="182874" cy="1828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75390" y="6561244"/>
            <a:ext cx="150190" cy="1832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81659" y="5174000"/>
            <a:ext cx="6608445" cy="23729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EXERCICE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2</a:t>
            </a:r>
            <a:endParaRPr sz="1050">
              <a:latin typeface="Source Sans Pro"/>
              <a:cs typeface="Source Sans Pro"/>
            </a:endParaRPr>
          </a:p>
          <a:p>
            <a:pPr marL="287655">
              <a:lnSpc>
                <a:spcPct val="100000"/>
              </a:lnSpc>
              <a:spcBef>
                <a:spcPts val="760"/>
              </a:spcBef>
              <a:tabLst>
                <a:tab pos="1546860" algn="l"/>
                <a:tab pos="2238375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</a:t>
            </a:r>
            <a:r>
              <a:rPr dirty="0" sz="95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	10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algn="just" marL="12700" marR="276860">
              <a:lnSpc>
                <a:spcPct val="102000"/>
              </a:lnSpc>
              <a:spcBef>
                <a:spcPts val="91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 cet exercice, les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découvrent, 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binôme, 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3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conditions indispensables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se connecter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 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réseau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mobile. Ils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observent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images projetées par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l’animateur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puis ont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quelques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minutes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répondre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la 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question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suivante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À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votre avis,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parmi les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éléments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suivants,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lesquels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permettent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capter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réseau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60">
                <a:solidFill>
                  <a:srgbClr val="231F20"/>
                </a:solidFill>
                <a:latin typeface="Source Sans Pro"/>
                <a:cs typeface="Source Sans Pro"/>
              </a:rPr>
              <a:t>4G?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</a:t>
            </a:r>
            <a:endParaRPr sz="10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EXERCICE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3</a:t>
            </a:r>
            <a:endParaRPr sz="1050">
              <a:latin typeface="Source Sans Pro"/>
              <a:cs typeface="Source Sans Pro"/>
            </a:endParaRPr>
          </a:p>
          <a:p>
            <a:pPr marL="196215">
              <a:lnSpc>
                <a:spcPct val="100000"/>
              </a:lnSpc>
              <a:spcBef>
                <a:spcPts val="765"/>
              </a:spcBef>
              <a:tabLst>
                <a:tab pos="1597025" algn="l"/>
                <a:tab pos="2291715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Pratique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autonome	15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 marR="5080">
              <a:lnSpc>
                <a:spcPct val="101200"/>
              </a:lnSpc>
              <a:spcBef>
                <a:spcPts val="919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 cet exercice, les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découvrent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l’histoire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d’Issa et répondent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deux questions 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en </a:t>
            </a: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autonomie </a:t>
            </a:r>
            <a:r>
              <a:rPr dirty="0" sz="10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(ou 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en  </a:t>
            </a:r>
            <a:r>
              <a:rPr dirty="0" sz="1050" spc="-30" b="1">
                <a:solidFill>
                  <a:srgbClr val="231F20"/>
                </a:solidFill>
                <a:latin typeface="Source Sans Pro Black"/>
                <a:cs typeface="Source Sans Pro Black"/>
              </a:rPr>
              <a:t>binôme)</a:t>
            </a:r>
            <a:r>
              <a:rPr dirty="0" sz="1050" spc="-10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: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</a:t>
            </a:r>
            <a:r>
              <a:rPr dirty="0" sz="1050" spc="-10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Aliou,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petit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fils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d’Issa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vient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lui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offrir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un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téléphone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intelligent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compatible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avec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réseau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4G.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Issa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est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20">
                <a:solidFill>
                  <a:srgbClr val="231F20"/>
                </a:solidFill>
                <a:latin typeface="Source Sans Pro"/>
                <a:cs typeface="Source Sans Pro"/>
              </a:rPr>
              <a:t>ravi!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 lendemain,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Issa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s’abonne 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forfait </a:t>
            </a:r>
            <a:r>
              <a:rPr dirty="0" sz="1050" spc="20">
                <a:solidFill>
                  <a:srgbClr val="231F20"/>
                </a:solidFill>
                <a:latin typeface="Source Sans Pro"/>
                <a:cs typeface="Source Sans Pro"/>
              </a:rPr>
              <a:t>4G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chez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fournisseur pour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avoir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Internet sur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téléphone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intelligent.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</a:t>
            </a:r>
            <a:endParaRPr sz="10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Interpellez </a:t>
            </a: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certains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demandez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leur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restituer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l’histoire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réponses apportées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aux</a:t>
            </a:r>
            <a:r>
              <a:rPr dirty="0" sz="1050" spc="5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questions.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7534" y="7750302"/>
            <a:ext cx="6583680" cy="1252855"/>
          </a:xfrm>
          <a:prstGeom prst="rect">
            <a:avLst/>
          </a:prstGeom>
          <a:ln w="6350">
            <a:solidFill>
              <a:srgbClr val="939598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  <a:spcBef>
                <a:spcPts val="5"/>
              </a:spcBef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APPORT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NOTIONNEL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À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TRANSMETTRE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AUX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APPRENANTS</a:t>
            </a:r>
            <a:endParaRPr sz="1050">
              <a:latin typeface="Source Sans Pro"/>
              <a:cs typeface="Source Sans Pro"/>
            </a:endParaRPr>
          </a:p>
          <a:p>
            <a:pPr marL="231775">
              <a:lnSpc>
                <a:spcPct val="100000"/>
              </a:lnSpc>
              <a:spcBef>
                <a:spcPts val="464"/>
              </a:spcBef>
            </a:pP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Contrairement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l’Internet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fixe,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l’Internet mobile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est</a:t>
            </a:r>
            <a:r>
              <a:rPr dirty="0" sz="1050" spc="-114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limité.</a:t>
            </a:r>
            <a:endParaRPr sz="1050">
              <a:latin typeface="Source Sans Pro"/>
              <a:cs typeface="Source Sans Pro"/>
            </a:endParaRPr>
          </a:p>
          <a:p>
            <a:pPr marL="231775" marR="1994535">
              <a:lnSpc>
                <a:spcPct val="136900"/>
              </a:lnSpc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antennes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relais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ne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diffusent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pas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toutes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mêmes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réseaux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(2G,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3G,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4G,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5G).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fournisseurs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d’Internet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couvrent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pas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toutes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antennes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relais.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94366" y="9163363"/>
            <a:ext cx="182876" cy="1828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845091" y="9146218"/>
            <a:ext cx="5092065" cy="18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illustrer vos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propos,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projetez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synthèse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visuelle disponible sur</a:t>
            </a:r>
            <a:r>
              <a:rPr dirty="0" sz="1050" spc="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alphanumerique.ca.</a:t>
            </a:r>
            <a:endParaRPr sz="1050">
              <a:latin typeface="Source Sans Pro"/>
              <a:cs typeface="Source Sans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362" y="1015370"/>
            <a:ext cx="222250" cy="182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890715" y="1015366"/>
            <a:ext cx="182874" cy="182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22340" y="1015027"/>
            <a:ext cx="150190" cy="1832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81659" y="674369"/>
            <a:ext cx="6548120" cy="944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0" b="1">
                <a:solidFill>
                  <a:srgbClr val="F15B4E"/>
                </a:solidFill>
                <a:latin typeface="Source Sans Pro"/>
                <a:cs typeface="Source Sans Pro"/>
              </a:rPr>
              <a:t>3G, </a:t>
            </a:r>
            <a:r>
              <a:rPr dirty="0" sz="1400" spc="50" b="1">
                <a:solidFill>
                  <a:srgbClr val="F15B4E"/>
                </a:solidFill>
                <a:latin typeface="Source Sans Pro"/>
                <a:cs typeface="Source Sans Pro"/>
              </a:rPr>
              <a:t>4G, </a:t>
            </a:r>
            <a:r>
              <a:rPr dirty="0" sz="1400" spc="40" b="1">
                <a:solidFill>
                  <a:srgbClr val="F15B4E"/>
                </a:solidFill>
                <a:latin typeface="Source Sans Pro"/>
                <a:cs typeface="Source Sans Pro"/>
              </a:rPr>
              <a:t>5G, </a:t>
            </a:r>
            <a:r>
              <a:rPr dirty="0" sz="1400" spc="35" b="1">
                <a:solidFill>
                  <a:srgbClr val="F15B4E"/>
                </a:solidFill>
                <a:latin typeface="Source Sans Pro"/>
                <a:cs typeface="Source Sans Pro"/>
              </a:rPr>
              <a:t>ADSL… </a:t>
            </a: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quelles</a:t>
            </a:r>
            <a:r>
              <a:rPr dirty="0" sz="1400" spc="-19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45" b="1">
                <a:solidFill>
                  <a:srgbClr val="F15B4E"/>
                </a:solidFill>
                <a:latin typeface="Source Sans Pro"/>
                <a:cs typeface="Source Sans Pro"/>
              </a:rPr>
              <a:t>différences?</a:t>
            </a:r>
            <a:endParaRPr sz="1400">
              <a:latin typeface="Source Sans Pro"/>
              <a:cs typeface="Source Sans Pro"/>
            </a:endParaRPr>
          </a:p>
          <a:p>
            <a:pPr marL="287655">
              <a:lnSpc>
                <a:spcPct val="100000"/>
              </a:lnSpc>
              <a:spcBef>
                <a:spcPts val="944"/>
              </a:spcBef>
              <a:tabLst>
                <a:tab pos="1546860" algn="l"/>
                <a:tab pos="2238375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</a:t>
            </a:r>
            <a:r>
              <a:rPr dirty="0" sz="95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	10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 marR="5080">
              <a:lnSpc>
                <a:spcPct val="101200"/>
              </a:lnSpc>
              <a:spcBef>
                <a:spcPts val="920"/>
              </a:spcBef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introduire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notion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«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débit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auprès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votre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groupe,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faite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résonner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situation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déconcertante que certains 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d’entre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eux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ont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peut-être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déjà connue :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débit trop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faible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l’eau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qui </a:t>
            </a:r>
            <a:r>
              <a:rPr dirty="0" sz="1050" spc="20">
                <a:solidFill>
                  <a:srgbClr val="231F20"/>
                </a:solidFill>
                <a:latin typeface="Source Sans Pro"/>
                <a:cs typeface="Source Sans Pro"/>
              </a:rPr>
              <a:t>sort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d’un</a:t>
            </a:r>
            <a:r>
              <a:rPr dirty="0" sz="1050" spc="-13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robinet.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7534" y="1823085"/>
            <a:ext cx="6583680" cy="1139825"/>
          </a:xfrm>
          <a:prstGeom prst="rect">
            <a:avLst/>
          </a:prstGeom>
          <a:ln w="6350">
            <a:solidFill>
              <a:srgbClr val="939598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231775">
              <a:lnSpc>
                <a:spcPct val="100000"/>
              </a:lnSpc>
              <a:spcBef>
                <a:spcPts val="5"/>
              </a:spcBef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APPORT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NOTIONNEL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À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TRANSMETTRE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AUX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APPRENANTS</a:t>
            </a:r>
            <a:endParaRPr sz="1050">
              <a:latin typeface="Source Sans Pro"/>
              <a:cs typeface="Source Sans Pro"/>
            </a:endParaRPr>
          </a:p>
          <a:p>
            <a:pPr algn="just" marL="231775" marR="361315">
              <a:lnSpc>
                <a:spcPct val="101200"/>
              </a:lnSpc>
              <a:spcBef>
                <a:spcPts val="450"/>
              </a:spcBef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Selon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système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d’arrivée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d’eau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vous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utilisez,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la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vitesse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d’écoulement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la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pression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l’eau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sera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pas 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même.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Pour accéder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Internet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c’est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pareil. Il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existe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différentes technologies (différents robinets)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qui 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n’ont 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pas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même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débit</a:t>
            </a:r>
            <a:r>
              <a:rPr dirty="0" sz="1050" spc="-16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!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4370" y="3370147"/>
            <a:ext cx="130560" cy="18288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40701" y="3370148"/>
            <a:ext cx="182874" cy="1828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675390" y="3369810"/>
            <a:ext cx="150190" cy="18322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81659" y="3102432"/>
            <a:ext cx="6478270" cy="8718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EXERCICE</a:t>
            </a:r>
            <a:endParaRPr sz="1050">
              <a:latin typeface="Source Sans Pro"/>
              <a:cs typeface="Source Sans Pro"/>
            </a:endParaRPr>
          </a:p>
          <a:p>
            <a:pPr marL="196215">
              <a:lnSpc>
                <a:spcPct val="100000"/>
              </a:lnSpc>
              <a:spcBef>
                <a:spcPts val="760"/>
              </a:spcBef>
              <a:tabLst>
                <a:tab pos="1597025" algn="l"/>
                <a:tab pos="2291715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Pratique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autonome	15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 marR="5080">
              <a:lnSpc>
                <a:spcPct val="101200"/>
              </a:lnSpc>
              <a:spcBef>
                <a:spcPts val="919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Les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apprenants visualisent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différence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entre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technologies mobiles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(2G,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3G,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4G,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4G+, 5G)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technologies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de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l’Internet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fixe (ADSL,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Câble,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Fibre)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faisant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glisser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curseur présent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l’écran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-6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l’exercice.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7103" y="4145673"/>
            <a:ext cx="4385945" cy="695325"/>
          </a:xfrm>
          <a:custGeom>
            <a:avLst/>
            <a:gdLst/>
            <a:ahLst/>
            <a:cxnLst/>
            <a:rect l="l" t="t" r="r" b="b"/>
            <a:pathLst>
              <a:path w="4385945" h="695325">
                <a:moveTo>
                  <a:pt x="4385462" y="0"/>
                </a:moveTo>
                <a:lnTo>
                  <a:pt x="0" y="0"/>
                </a:lnTo>
                <a:lnTo>
                  <a:pt x="0" y="694943"/>
                </a:lnTo>
                <a:lnTo>
                  <a:pt x="4385462" y="694943"/>
                </a:lnTo>
                <a:lnTo>
                  <a:pt x="4385462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982565" y="4145673"/>
            <a:ext cx="2193290" cy="695325"/>
          </a:xfrm>
          <a:custGeom>
            <a:avLst/>
            <a:gdLst/>
            <a:ahLst/>
            <a:cxnLst/>
            <a:rect l="l" t="t" r="r" b="b"/>
            <a:pathLst>
              <a:path w="2193290" h="695325">
                <a:moveTo>
                  <a:pt x="2192731" y="0"/>
                </a:moveTo>
                <a:lnTo>
                  <a:pt x="0" y="0"/>
                </a:lnTo>
                <a:lnTo>
                  <a:pt x="0" y="694943"/>
                </a:lnTo>
                <a:lnTo>
                  <a:pt x="2192731" y="694943"/>
                </a:lnTo>
                <a:lnTo>
                  <a:pt x="2192731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3929" y="4840614"/>
            <a:ext cx="1099820" cy="0"/>
          </a:xfrm>
          <a:custGeom>
            <a:avLst/>
            <a:gdLst/>
            <a:ahLst/>
            <a:cxnLst/>
            <a:rect l="l" t="t" r="r" b="b"/>
            <a:pathLst>
              <a:path w="1099820" h="0">
                <a:moveTo>
                  <a:pt x="0" y="0"/>
                </a:moveTo>
                <a:lnTo>
                  <a:pt x="1099540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78932" y="4840614"/>
            <a:ext cx="1099820" cy="0"/>
          </a:xfrm>
          <a:custGeom>
            <a:avLst/>
            <a:gdLst/>
            <a:ahLst/>
            <a:cxnLst/>
            <a:rect l="l" t="t" r="r" b="b"/>
            <a:pathLst>
              <a:path w="1099820" h="0">
                <a:moveTo>
                  <a:pt x="0" y="0"/>
                </a:moveTo>
                <a:lnTo>
                  <a:pt x="1099540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93929" y="5547370"/>
            <a:ext cx="1099820" cy="0"/>
          </a:xfrm>
          <a:custGeom>
            <a:avLst/>
            <a:gdLst/>
            <a:ahLst/>
            <a:cxnLst/>
            <a:rect l="l" t="t" r="r" b="b"/>
            <a:pathLst>
              <a:path w="1099820" h="0">
                <a:moveTo>
                  <a:pt x="0" y="0"/>
                </a:moveTo>
                <a:lnTo>
                  <a:pt x="1099540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97104" y="5550547"/>
            <a:ext cx="0" cy="962025"/>
          </a:xfrm>
          <a:custGeom>
            <a:avLst/>
            <a:gdLst/>
            <a:ahLst/>
            <a:cxnLst/>
            <a:rect l="l" t="t" r="r" b="b"/>
            <a:pathLst>
              <a:path w="0" h="962025">
                <a:moveTo>
                  <a:pt x="0" y="961821"/>
                </a:moveTo>
                <a:lnTo>
                  <a:pt x="0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93470" y="5547370"/>
            <a:ext cx="1096645" cy="0"/>
          </a:xfrm>
          <a:custGeom>
            <a:avLst/>
            <a:gdLst/>
            <a:ahLst/>
            <a:cxnLst/>
            <a:rect l="l" t="t" r="r" b="b"/>
            <a:pathLst>
              <a:path w="1096645" h="0">
                <a:moveTo>
                  <a:pt x="0" y="0"/>
                </a:moveTo>
                <a:lnTo>
                  <a:pt x="1096365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93470" y="5550547"/>
            <a:ext cx="0" cy="962025"/>
          </a:xfrm>
          <a:custGeom>
            <a:avLst/>
            <a:gdLst/>
            <a:ahLst/>
            <a:cxnLst/>
            <a:rect l="l" t="t" r="r" b="b"/>
            <a:pathLst>
              <a:path w="0" h="962025">
                <a:moveTo>
                  <a:pt x="0" y="961821"/>
                </a:moveTo>
                <a:lnTo>
                  <a:pt x="0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89835" y="5547370"/>
            <a:ext cx="1096645" cy="0"/>
          </a:xfrm>
          <a:custGeom>
            <a:avLst/>
            <a:gdLst/>
            <a:ahLst/>
            <a:cxnLst/>
            <a:rect l="l" t="t" r="r" b="b"/>
            <a:pathLst>
              <a:path w="1096645" h="0">
                <a:moveTo>
                  <a:pt x="0" y="0"/>
                </a:moveTo>
                <a:lnTo>
                  <a:pt x="1096365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89835" y="5550547"/>
            <a:ext cx="0" cy="962025"/>
          </a:xfrm>
          <a:custGeom>
            <a:avLst/>
            <a:gdLst/>
            <a:ahLst/>
            <a:cxnLst/>
            <a:rect l="l" t="t" r="r" b="b"/>
            <a:pathLst>
              <a:path w="0" h="962025">
                <a:moveTo>
                  <a:pt x="0" y="961821"/>
                </a:moveTo>
                <a:lnTo>
                  <a:pt x="0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886201" y="5547370"/>
            <a:ext cx="1096645" cy="0"/>
          </a:xfrm>
          <a:custGeom>
            <a:avLst/>
            <a:gdLst/>
            <a:ahLst/>
            <a:cxnLst/>
            <a:rect l="l" t="t" r="r" b="b"/>
            <a:pathLst>
              <a:path w="1096645" h="0">
                <a:moveTo>
                  <a:pt x="0" y="0"/>
                </a:moveTo>
                <a:lnTo>
                  <a:pt x="1096365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886201" y="5550547"/>
            <a:ext cx="0" cy="962025"/>
          </a:xfrm>
          <a:custGeom>
            <a:avLst/>
            <a:gdLst/>
            <a:ahLst/>
            <a:cxnLst/>
            <a:rect l="l" t="t" r="r" b="b"/>
            <a:pathLst>
              <a:path w="0" h="962025">
                <a:moveTo>
                  <a:pt x="0" y="961821"/>
                </a:moveTo>
                <a:lnTo>
                  <a:pt x="0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93929" y="6515544"/>
            <a:ext cx="1099820" cy="0"/>
          </a:xfrm>
          <a:custGeom>
            <a:avLst/>
            <a:gdLst/>
            <a:ahLst/>
            <a:cxnLst/>
            <a:rect l="l" t="t" r="r" b="b"/>
            <a:pathLst>
              <a:path w="1099820" h="0">
                <a:moveTo>
                  <a:pt x="0" y="0"/>
                </a:moveTo>
                <a:lnTo>
                  <a:pt x="1099540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693470" y="6515544"/>
            <a:ext cx="1096645" cy="0"/>
          </a:xfrm>
          <a:custGeom>
            <a:avLst/>
            <a:gdLst/>
            <a:ahLst/>
            <a:cxnLst/>
            <a:rect l="l" t="t" r="r" b="b"/>
            <a:pathLst>
              <a:path w="1096645" h="0">
                <a:moveTo>
                  <a:pt x="0" y="0"/>
                </a:moveTo>
                <a:lnTo>
                  <a:pt x="1096365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89835" y="6515544"/>
            <a:ext cx="1096645" cy="0"/>
          </a:xfrm>
          <a:custGeom>
            <a:avLst/>
            <a:gdLst/>
            <a:ahLst/>
            <a:cxnLst/>
            <a:rect l="l" t="t" r="r" b="b"/>
            <a:pathLst>
              <a:path w="1096645" h="0">
                <a:moveTo>
                  <a:pt x="0" y="0"/>
                </a:moveTo>
                <a:lnTo>
                  <a:pt x="1096365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886201" y="6515544"/>
            <a:ext cx="1096645" cy="0"/>
          </a:xfrm>
          <a:custGeom>
            <a:avLst/>
            <a:gdLst/>
            <a:ahLst/>
            <a:cxnLst/>
            <a:rect l="l" t="t" r="r" b="b"/>
            <a:pathLst>
              <a:path w="1096645" h="0">
                <a:moveTo>
                  <a:pt x="0" y="0"/>
                </a:moveTo>
                <a:lnTo>
                  <a:pt x="1096365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93470" y="4840614"/>
            <a:ext cx="1096645" cy="0"/>
          </a:xfrm>
          <a:custGeom>
            <a:avLst/>
            <a:gdLst/>
            <a:ahLst/>
            <a:cxnLst/>
            <a:rect l="l" t="t" r="r" b="b"/>
            <a:pathLst>
              <a:path w="1096645" h="0">
                <a:moveTo>
                  <a:pt x="0" y="0"/>
                </a:moveTo>
                <a:lnTo>
                  <a:pt x="1096365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789835" y="4840614"/>
            <a:ext cx="1096645" cy="0"/>
          </a:xfrm>
          <a:custGeom>
            <a:avLst/>
            <a:gdLst/>
            <a:ahLst/>
            <a:cxnLst/>
            <a:rect l="l" t="t" r="r" b="b"/>
            <a:pathLst>
              <a:path w="1096645" h="0">
                <a:moveTo>
                  <a:pt x="0" y="0"/>
                </a:moveTo>
                <a:lnTo>
                  <a:pt x="1096365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886201" y="4840614"/>
            <a:ext cx="1096645" cy="0"/>
          </a:xfrm>
          <a:custGeom>
            <a:avLst/>
            <a:gdLst/>
            <a:ahLst/>
            <a:cxnLst/>
            <a:rect l="l" t="t" r="r" b="b"/>
            <a:pathLst>
              <a:path w="1096645" h="0">
                <a:moveTo>
                  <a:pt x="0" y="0"/>
                </a:moveTo>
                <a:lnTo>
                  <a:pt x="1096365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982566" y="4840614"/>
            <a:ext cx="1096645" cy="0"/>
          </a:xfrm>
          <a:custGeom>
            <a:avLst/>
            <a:gdLst/>
            <a:ahLst/>
            <a:cxnLst/>
            <a:rect l="l" t="t" r="r" b="b"/>
            <a:pathLst>
              <a:path w="1096645" h="0">
                <a:moveTo>
                  <a:pt x="0" y="0"/>
                </a:moveTo>
                <a:lnTo>
                  <a:pt x="1096365" y="0"/>
                </a:lnTo>
              </a:path>
            </a:pathLst>
          </a:custGeom>
          <a:ln w="6350">
            <a:solidFill>
              <a:srgbClr val="3637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693470" y="4843789"/>
            <a:ext cx="0" cy="700405"/>
          </a:xfrm>
          <a:custGeom>
            <a:avLst/>
            <a:gdLst/>
            <a:ahLst/>
            <a:cxnLst/>
            <a:rect l="l" t="t" r="r" b="b"/>
            <a:pathLst>
              <a:path w="0" h="700404">
                <a:moveTo>
                  <a:pt x="0" y="700404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789835" y="4843789"/>
            <a:ext cx="0" cy="700405"/>
          </a:xfrm>
          <a:custGeom>
            <a:avLst/>
            <a:gdLst/>
            <a:ahLst/>
            <a:cxnLst/>
            <a:rect l="l" t="t" r="r" b="b"/>
            <a:pathLst>
              <a:path w="0" h="700404">
                <a:moveTo>
                  <a:pt x="0" y="700404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886201" y="4843789"/>
            <a:ext cx="0" cy="700405"/>
          </a:xfrm>
          <a:custGeom>
            <a:avLst/>
            <a:gdLst/>
            <a:ahLst/>
            <a:cxnLst/>
            <a:rect l="l" t="t" r="r" b="b"/>
            <a:pathLst>
              <a:path w="0" h="700404">
                <a:moveTo>
                  <a:pt x="0" y="700404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982566" y="4843789"/>
            <a:ext cx="0" cy="700405"/>
          </a:xfrm>
          <a:custGeom>
            <a:avLst/>
            <a:gdLst/>
            <a:ahLst/>
            <a:cxnLst/>
            <a:rect l="l" t="t" r="r" b="b"/>
            <a:pathLst>
              <a:path w="0" h="700404">
                <a:moveTo>
                  <a:pt x="0" y="700404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078932" y="4843789"/>
            <a:ext cx="0" cy="700405"/>
          </a:xfrm>
          <a:custGeom>
            <a:avLst/>
            <a:gdLst/>
            <a:ahLst/>
            <a:cxnLst/>
            <a:rect l="l" t="t" r="r" b="b"/>
            <a:pathLst>
              <a:path w="0" h="700404">
                <a:moveTo>
                  <a:pt x="0" y="700404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247138" y="4309567"/>
            <a:ext cx="37465" cy="171450"/>
          </a:xfrm>
          <a:custGeom>
            <a:avLst/>
            <a:gdLst/>
            <a:ahLst/>
            <a:cxnLst/>
            <a:rect l="l" t="t" r="r" b="b"/>
            <a:pathLst>
              <a:path w="37464" h="171450">
                <a:moveTo>
                  <a:pt x="5473" y="0"/>
                </a:moveTo>
                <a:lnTo>
                  <a:pt x="609" y="3543"/>
                </a:lnTo>
                <a:lnTo>
                  <a:pt x="50" y="6896"/>
                </a:lnTo>
                <a:lnTo>
                  <a:pt x="1765" y="9347"/>
                </a:lnTo>
                <a:lnTo>
                  <a:pt x="20074" y="45958"/>
                </a:lnTo>
                <a:lnTo>
                  <a:pt x="26173" y="85528"/>
                </a:lnTo>
                <a:lnTo>
                  <a:pt x="20074" y="125047"/>
                </a:lnTo>
                <a:lnTo>
                  <a:pt x="1765" y="161658"/>
                </a:lnTo>
                <a:lnTo>
                  <a:pt x="0" y="164109"/>
                </a:lnTo>
                <a:lnTo>
                  <a:pt x="558" y="167525"/>
                </a:lnTo>
                <a:lnTo>
                  <a:pt x="5499" y="171069"/>
                </a:lnTo>
                <a:lnTo>
                  <a:pt x="8915" y="170497"/>
                </a:lnTo>
                <a:lnTo>
                  <a:pt x="10668" y="168046"/>
                </a:lnTo>
                <a:lnTo>
                  <a:pt x="30506" y="128375"/>
                </a:lnTo>
                <a:lnTo>
                  <a:pt x="37115" y="85502"/>
                </a:lnTo>
                <a:lnTo>
                  <a:pt x="30506" y="42680"/>
                </a:lnTo>
                <a:lnTo>
                  <a:pt x="10668" y="3009"/>
                </a:lnTo>
                <a:lnTo>
                  <a:pt x="8890" y="546"/>
                </a:lnTo>
                <a:lnTo>
                  <a:pt x="54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999789" y="4309529"/>
            <a:ext cx="37465" cy="171450"/>
          </a:xfrm>
          <a:custGeom>
            <a:avLst/>
            <a:gdLst/>
            <a:ahLst/>
            <a:cxnLst/>
            <a:rect l="l" t="t" r="r" b="b"/>
            <a:pathLst>
              <a:path w="37464" h="171450">
                <a:moveTo>
                  <a:pt x="31609" y="0"/>
                </a:moveTo>
                <a:lnTo>
                  <a:pt x="28205" y="571"/>
                </a:lnTo>
                <a:lnTo>
                  <a:pt x="26440" y="3022"/>
                </a:lnTo>
                <a:lnTo>
                  <a:pt x="6609" y="42688"/>
                </a:lnTo>
                <a:lnTo>
                  <a:pt x="0" y="85540"/>
                </a:lnTo>
                <a:lnTo>
                  <a:pt x="6609" y="128386"/>
                </a:lnTo>
                <a:lnTo>
                  <a:pt x="26440" y="168059"/>
                </a:lnTo>
                <a:lnTo>
                  <a:pt x="28218" y="170497"/>
                </a:lnTo>
                <a:lnTo>
                  <a:pt x="31647" y="171043"/>
                </a:lnTo>
                <a:lnTo>
                  <a:pt x="36499" y="167500"/>
                </a:lnTo>
                <a:lnTo>
                  <a:pt x="37057" y="164134"/>
                </a:lnTo>
                <a:lnTo>
                  <a:pt x="35343" y="161696"/>
                </a:lnTo>
                <a:lnTo>
                  <a:pt x="17041" y="125085"/>
                </a:lnTo>
                <a:lnTo>
                  <a:pt x="10941" y="85536"/>
                </a:lnTo>
                <a:lnTo>
                  <a:pt x="17041" y="45996"/>
                </a:lnTo>
                <a:lnTo>
                  <a:pt x="35343" y="9385"/>
                </a:lnTo>
                <a:lnTo>
                  <a:pt x="37108" y="6921"/>
                </a:lnTo>
                <a:lnTo>
                  <a:pt x="36537" y="3505"/>
                </a:lnTo>
                <a:lnTo>
                  <a:pt x="316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038101" y="4328572"/>
            <a:ext cx="33020" cy="133350"/>
          </a:xfrm>
          <a:custGeom>
            <a:avLst/>
            <a:gdLst/>
            <a:ahLst/>
            <a:cxnLst/>
            <a:rect l="l" t="t" r="r" b="b"/>
            <a:pathLst>
              <a:path w="33019" h="133350">
                <a:moveTo>
                  <a:pt x="27200" y="0"/>
                </a:moveTo>
                <a:lnTo>
                  <a:pt x="23771" y="431"/>
                </a:lnTo>
                <a:lnTo>
                  <a:pt x="21917" y="2806"/>
                </a:lnTo>
                <a:lnTo>
                  <a:pt x="5479" y="33236"/>
                </a:lnTo>
                <a:lnTo>
                  <a:pt x="0" y="66497"/>
                </a:lnTo>
                <a:lnTo>
                  <a:pt x="5479" y="99758"/>
                </a:lnTo>
                <a:lnTo>
                  <a:pt x="21917" y="130187"/>
                </a:lnTo>
                <a:lnTo>
                  <a:pt x="23771" y="132575"/>
                </a:lnTo>
                <a:lnTo>
                  <a:pt x="27212" y="132994"/>
                </a:lnTo>
                <a:lnTo>
                  <a:pt x="31988" y="129286"/>
                </a:lnTo>
                <a:lnTo>
                  <a:pt x="32407" y="125844"/>
                </a:lnTo>
                <a:lnTo>
                  <a:pt x="30553" y="123469"/>
                </a:lnTo>
                <a:lnTo>
                  <a:pt x="15844" y="96250"/>
                </a:lnTo>
                <a:lnTo>
                  <a:pt x="10941" y="66497"/>
                </a:lnTo>
                <a:lnTo>
                  <a:pt x="15844" y="36744"/>
                </a:lnTo>
                <a:lnTo>
                  <a:pt x="30553" y="9525"/>
                </a:lnTo>
                <a:lnTo>
                  <a:pt x="32407" y="7137"/>
                </a:lnTo>
                <a:lnTo>
                  <a:pt x="31962" y="3695"/>
                </a:lnTo>
                <a:lnTo>
                  <a:pt x="27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213554" y="4328554"/>
            <a:ext cx="33020" cy="133350"/>
          </a:xfrm>
          <a:custGeom>
            <a:avLst/>
            <a:gdLst/>
            <a:ahLst/>
            <a:cxnLst/>
            <a:rect l="l" t="t" r="r" b="b"/>
            <a:pathLst>
              <a:path w="33019" h="133350">
                <a:moveTo>
                  <a:pt x="5181" y="0"/>
                </a:moveTo>
                <a:lnTo>
                  <a:pt x="431" y="3721"/>
                </a:lnTo>
                <a:lnTo>
                  <a:pt x="12" y="7150"/>
                </a:lnTo>
                <a:lnTo>
                  <a:pt x="1854" y="9524"/>
                </a:lnTo>
                <a:lnTo>
                  <a:pt x="16563" y="36744"/>
                </a:lnTo>
                <a:lnTo>
                  <a:pt x="21466" y="66497"/>
                </a:lnTo>
                <a:lnTo>
                  <a:pt x="16563" y="96250"/>
                </a:lnTo>
                <a:lnTo>
                  <a:pt x="1854" y="123469"/>
                </a:lnTo>
                <a:lnTo>
                  <a:pt x="0" y="125856"/>
                </a:lnTo>
                <a:lnTo>
                  <a:pt x="431" y="129285"/>
                </a:lnTo>
                <a:lnTo>
                  <a:pt x="5194" y="133007"/>
                </a:lnTo>
                <a:lnTo>
                  <a:pt x="8623" y="132575"/>
                </a:lnTo>
                <a:lnTo>
                  <a:pt x="10490" y="130187"/>
                </a:lnTo>
                <a:lnTo>
                  <a:pt x="26927" y="99758"/>
                </a:lnTo>
                <a:lnTo>
                  <a:pt x="32407" y="66497"/>
                </a:lnTo>
                <a:lnTo>
                  <a:pt x="26927" y="33236"/>
                </a:lnTo>
                <a:lnTo>
                  <a:pt x="10490" y="2806"/>
                </a:lnTo>
                <a:lnTo>
                  <a:pt x="8623" y="419"/>
                </a:lnTo>
                <a:lnTo>
                  <a:pt x="51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179736" y="4347800"/>
            <a:ext cx="27940" cy="94615"/>
          </a:xfrm>
          <a:custGeom>
            <a:avLst/>
            <a:gdLst/>
            <a:ahLst/>
            <a:cxnLst/>
            <a:rect l="l" t="t" r="r" b="b"/>
            <a:pathLst>
              <a:path w="27939" h="94614">
                <a:moveTo>
                  <a:pt x="4571" y="0"/>
                </a:moveTo>
                <a:lnTo>
                  <a:pt x="126" y="4102"/>
                </a:lnTo>
                <a:lnTo>
                  <a:pt x="0" y="7556"/>
                </a:lnTo>
                <a:lnTo>
                  <a:pt x="2108" y="9842"/>
                </a:lnTo>
                <a:lnTo>
                  <a:pt x="13266" y="27446"/>
                </a:lnTo>
                <a:lnTo>
                  <a:pt x="16986" y="47269"/>
                </a:lnTo>
                <a:lnTo>
                  <a:pt x="13266" y="67092"/>
                </a:lnTo>
                <a:lnTo>
                  <a:pt x="2108" y="84696"/>
                </a:lnTo>
                <a:lnTo>
                  <a:pt x="38" y="86893"/>
                </a:lnTo>
                <a:lnTo>
                  <a:pt x="139" y="90347"/>
                </a:lnTo>
                <a:lnTo>
                  <a:pt x="4546" y="94500"/>
                </a:lnTo>
                <a:lnTo>
                  <a:pt x="8013" y="94386"/>
                </a:lnTo>
                <a:lnTo>
                  <a:pt x="10071" y="92189"/>
                </a:lnTo>
                <a:lnTo>
                  <a:pt x="23471" y="71058"/>
                </a:lnTo>
                <a:lnTo>
                  <a:pt x="27933" y="47269"/>
                </a:lnTo>
                <a:lnTo>
                  <a:pt x="23471" y="23480"/>
                </a:lnTo>
                <a:lnTo>
                  <a:pt x="10083" y="2349"/>
                </a:lnTo>
                <a:lnTo>
                  <a:pt x="8026" y="126"/>
                </a:lnTo>
                <a:lnTo>
                  <a:pt x="45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076368" y="4347819"/>
            <a:ext cx="27940" cy="93980"/>
          </a:xfrm>
          <a:custGeom>
            <a:avLst/>
            <a:gdLst/>
            <a:ahLst/>
            <a:cxnLst/>
            <a:rect l="l" t="t" r="r" b="b"/>
            <a:pathLst>
              <a:path w="27939" h="93979">
                <a:moveTo>
                  <a:pt x="23462" y="0"/>
                </a:moveTo>
                <a:lnTo>
                  <a:pt x="19995" y="76"/>
                </a:lnTo>
                <a:lnTo>
                  <a:pt x="17849" y="2324"/>
                </a:lnTo>
                <a:lnTo>
                  <a:pt x="4462" y="23457"/>
                </a:lnTo>
                <a:lnTo>
                  <a:pt x="0" y="47250"/>
                </a:lnTo>
                <a:lnTo>
                  <a:pt x="4462" y="71038"/>
                </a:lnTo>
                <a:lnTo>
                  <a:pt x="17849" y="92163"/>
                </a:lnTo>
                <a:lnTo>
                  <a:pt x="18890" y="93268"/>
                </a:lnTo>
                <a:lnTo>
                  <a:pt x="20326" y="93891"/>
                </a:lnTo>
                <a:lnTo>
                  <a:pt x="24859" y="93891"/>
                </a:lnTo>
                <a:lnTo>
                  <a:pt x="27311" y="91439"/>
                </a:lnTo>
                <a:lnTo>
                  <a:pt x="27311" y="87033"/>
                </a:lnTo>
                <a:lnTo>
                  <a:pt x="26777" y="85686"/>
                </a:lnTo>
                <a:lnTo>
                  <a:pt x="25825" y="84670"/>
                </a:lnTo>
                <a:lnTo>
                  <a:pt x="14666" y="67069"/>
                </a:lnTo>
                <a:lnTo>
                  <a:pt x="10947" y="47248"/>
                </a:lnTo>
                <a:lnTo>
                  <a:pt x="14666" y="27431"/>
                </a:lnTo>
                <a:lnTo>
                  <a:pt x="25825" y="9829"/>
                </a:lnTo>
                <a:lnTo>
                  <a:pt x="27907" y="7645"/>
                </a:lnTo>
                <a:lnTo>
                  <a:pt x="27831" y="4178"/>
                </a:lnTo>
                <a:lnTo>
                  <a:pt x="234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070323" y="4367634"/>
            <a:ext cx="143510" cy="262890"/>
          </a:xfrm>
          <a:custGeom>
            <a:avLst/>
            <a:gdLst/>
            <a:ahLst/>
            <a:cxnLst/>
            <a:rect l="l" t="t" r="r" b="b"/>
            <a:pathLst>
              <a:path w="143510" h="262889">
                <a:moveTo>
                  <a:pt x="73946" y="0"/>
                </a:moveTo>
                <a:lnTo>
                  <a:pt x="63521" y="1150"/>
                </a:lnTo>
                <a:lnTo>
                  <a:pt x="54005" y="6394"/>
                </a:lnTo>
                <a:lnTo>
                  <a:pt x="47276" y="14917"/>
                </a:lnTo>
                <a:lnTo>
                  <a:pt x="44436" y="25009"/>
                </a:lnTo>
                <a:lnTo>
                  <a:pt x="45586" y="35430"/>
                </a:lnTo>
                <a:lnTo>
                  <a:pt x="50830" y="44938"/>
                </a:lnTo>
                <a:lnTo>
                  <a:pt x="51795" y="46094"/>
                </a:lnTo>
                <a:lnTo>
                  <a:pt x="52862" y="47148"/>
                </a:lnTo>
                <a:lnTo>
                  <a:pt x="54005" y="48126"/>
                </a:lnTo>
                <a:lnTo>
                  <a:pt x="0" y="258768"/>
                </a:lnTo>
                <a:lnTo>
                  <a:pt x="1757" y="261740"/>
                </a:lnTo>
                <a:lnTo>
                  <a:pt x="5135" y="262616"/>
                </a:lnTo>
                <a:lnTo>
                  <a:pt x="5593" y="262667"/>
                </a:lnTo>
                <a:lnTo>
                  <a:pt x="8539" y="262667"/>
                </a:lnTo>
                <a:lnTo>
                  <a:pt x="10723" y="260978"/>
                </a:lnTo>
                <a:lnTo>
                  <a:pt x="13175" y="251453"/>
                </a:lnTo>
                <a:lnTo>
                  <a:pt x="13479" y="251364"/>
                </a:lnTo>
                <a:lnTo>
                  <a:pt x="14064" y="251110"/>
                </a:lnTo>
                <a:lnTo>
                  <a:pt x="40316" y="237293"/>
                </a:lnTo>
                <a:lnTo>
                  <a:pt x="16794" y="237293"/>
                </a:lnTo>
                <a:lnTo>
                  <a:pt x="36441" y="160712"/>
                </a:lnTo>
                <a:lnTo>
                  <a:pt x="62307" y="160712"/>
                </a:lnTo>
                <a:lnTo>
                  <a:pt x="44531" y="152419"/>
                </a:lnTo>
                <a:lnTo>
                  <a:pt x="61138" y="141344"/>
                </a:lnTo>
                <a:lnTo>
                  <a:pt x="41381" y="141344"/>
                </a:lnTo>
                <a:lnTo>
                  <a:pt x="57117" y="80067"/>
                </a:lnTo>
                <a:lnTo>
                  <a:pt x="73730" y="80067"/>
                </a:lnTo>
                <a:lnTo>
                  <a:pt x="60165" y="68192"/>
                </a:lnTo>
                <a:lnTo>
                  <a:pt x="63924" y="53524"/>
                </a:lnTo>
                <a:lnTo>
                  <a:pt x="90771" y="53524"/>
                </a:lnTo>
                <a:lnTo>
                  <a:pt x="89387" y="48126"/>
                </a:lnTo>
                <a:lnTo>
                  <a:pt x="92766" y="43846"/>
                </a:lnTo>
                <a:lnTo>
                  <a:pt x="62628" y="43846"/>
                </a:lnTo>
                <a:lnTo>
                  <a:pt x="55288" y="36493"/>
                </a:lnTo>
                <a:lnTo>
                  <a:pt x="55288" y="18370"/>
                </a:lnTo>
                <a:lnTo>
                  <a:pt x="62628" y="11017"/>
                </a:lnTo>
                <a:lnTo>
                  <a:pt x="93360" y="11017"/>
                </a:lnTo>
                <a:lnTo>
                  <a:pt x="92562" y="9569"/>
                </a:lnTo>
                <a:lnTo>
                  <a:pt x="84039" y="2840"/>
                </a:lnTo>
                <a:lnTo>
                  <a:pt x="73946" y="0"/>
                </a:lnTo>
                <a:close/>
              </a:path>
              <a:path w="143510" h="262889">
                <a:moveTo>
                  <a:pt x="127638" y="197288"/>
                </a:moveTo>
                <a:lnTo>
                  <a:pt x="116324" y="197288"/>
                </a:lnTo>
                <a:lnTo>
                  <a:pt x="132656" y="260978"/>
                </a:lnTo>
                <a:lnTo>
                  <a:pt x="134841" y="262667"/>
                </a:lnTo>
                <a:lnTo>
                  <a:pt x="137800" y="262667"/>
                </a:lnTo>
                <a:lnTo>
                  <a:pt x="138257" y="262616"/>
                </a:lnTo>
                <a:lnTo>
                  <a:pt x="141643" y="261740"/>
                </a:lnTo>
                <a:lnTo>
                  <a:pt x="143397" y="258756"/>
                </a:lnTo>
                <a:lnTo>
                  <a:pt x="127638" y="197288"/>
                </a:lnTo>
                <a:close/>
              </a:path>
              <a:path w="143510" h="262889">
                <a:moveTo>
                  <a:pt x="62307" y="160712"/>
                </a:moveTo>
                <a:lnTo>
                  <a:pt x="36441" y="160712"/>
                </a:lnTo>
                <a:lnTo>
                  <a:pt x="103179" y="191839"/>
                </a:lnTo>
                <a:lnTo>
                  <a:pt x="16794" y="237293"/>
                </a:lnTo>
                <a:lnTo>
                  <a:pt x="40316" y="237293"/>
                </a:lnTo>
                <a:lnTo>
                  <a:pt x="116324" y="197288"/>
                </a:lnTo>
                <a:lnTo>
                  <a:pt x="127638" y="197288"/>
                </a:lnTo>
                <a:lnTo>
                  <a:pt x="124325" y="184372"/>
                </a:lnTo>
                <a:lnTo>
                  <a:pt x="113022" y="184372"/>
                </a:lnTo>
                <a:lnTo>
                  <a:pt x="62307" y="160712"/>
                </a:lnTo>
                <a:close/>
              </a:path>
              <a:path w="143510" h="262889">
                <a:moveTo>
                  <a:pt x="107325" y="118078"/>
                </a:moveTo>
                <a:lnTo>
                  <a:pt x="96029" y="118078"/>
                </a:lnTo>
                <a:lnTo>
                  <a:pt x="113022" y="184372"/>
                </a:lnTo>
                <a:lnTo>
                  <a:pt x="124325" y="184372"/>
                </a:lnTo>
                <a:lnTo>
                  <a:pt x="107325" y="118078"/>
                </a:lnTo>
                <a:close/>
              </a:path>
              <a:path w="143510" h="262889">
                <a:moveTo>
                  <a:pt x="73730" y="80067"/>
                </a:moveTo>
                <a:lnTo>
                  <a:pt x="57117" y="80067"/>
                </a:lnTo>
                <a:lnTo>
                  <a:pt x="90060" y="108908"/>
                </a:lnTo>
                <a:lnTo>
                  <a:pt x="41381" y="141344"/>
                </a:lnTo>
                <a:lnTo>
                  <a:pt x="61138" y="141344"/>
                </a:lnTo>
                <a:lnTo>
                  <a:pt x="96029" y="118078"/>
                </a:lnTo>
                <a:lnTo>
                  <a:pt x="107325" y="118078"/>
                </a:lnTo>
                <a:lnTo>
                  <a:pt x="101209" y="94227"/>
                </a:lnTo>
                <a:lnTo>
                  <a:pt x="89908" y="94227"/>
                </a:lnTo>
                <a:lnTo>
                  <a:pt x="73730" y="80067"/>
                </a:lnTo>
                <a:close/>
              </a:path>
              <a:path w="143510" h="262889">
                <a:moveTo>
                  <a:pt x="90771" y="53524"/>
                </a:moveTo>
                <a:lnTo>
                  <a:pt x="79469" y="53524"/>
                </a:lnTo>
                <a:lnTo>
                  <a:pt x="89908" y="94227"/>
                </a:lnTo>
                <a:lnTo>
                  <a:pt x="101209" y="94227"/>
                </a:lnTo>
                <a:lnTo>
                  <a:pt x="90771" y="53524"/>
                </a:lnTo>
                <a:close/>
              </a:path>
              <a:path w="143510" h="262889">
                <a:moveTo>
                  <a:pt x="79469" y="53524"/>
                </a:moveTo>
                <a:lnTo>
                  <a:pt x="63924" y="53524"/>
                </a:lnTo>
                <a:lnTo>
                  <a:pt x="66438" y="54324"/>
                </a:lnTo>
                <a:lnTo>
                  <a:pt x="69055" y="54743"/>
                </a:lnTo>
                <a:lnTo>
                  <a:pt x="71696" y="54781"/>
                </a:lnTo>
                <a:lnTo>
                  <a:pt x="74338" y="54743"/>
                </a:lnTo>
                <a:lnTo>
                  <a:pt x="76954" y="54324"/>
                </a:lnTo>
                <a:lnTo>
                  <a:pt x="79469" y="53524"/>
                </a:lnTo>
                <a:close/>
              </a:path>
              <a:path w="143510" h="262889">
                <a:moveTo>
                  <a:pt x="93360" y="11017"/>
                </a:moveTo>
                <a:lnTo>
                  <a:pt x="80764" y="11017"/>
                </a:lnTo>
                <a:lnTo>
                  <a:pt x="88105" y="18370"/>
                </a:lnTo>
                <a:lnTo>
                  <a:pt x="88105" y="36493"/>
                </a:lnTo>
                <a:lnTo>
                  <a:pt x="80764" y="43846"/>
                </a:lnTo>
                <a:lnTo>
                  <a:pt x="92766" y="43846"/>
                </a:lnTo>
                <a:lnTo>
                  <a:pt x="96116" y="39603"/>
                </a:lnTo>
                <a:lnTo>
                  <a:pt x="98957" y="29510"/>
                </a:lnTo>
                <a:lnTo>
                  <a:pt x="97806" y="19085"/>
                </a:lnTo>
                <a:lnTo>
                  <a:pt x="93360" y="110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597104" y="4145670"/>
            <a:ext cx="4385945" cy="695325"/>
          </a:xfrm>
          <a:prstGeom prst="rect">
            <a:avLst/>
          </a:prstGeom>
          <a:ln w="6350">
            <a:solidFill>
              <a:srgbClr val="36375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550">
              <a:latin typeface="Times New Roman"/>
              <a:cs typeface="Times New Roman"/>
            </a:endParaRPr>
          </a:p>
          <a:p>
            <a:pPr marL="1757680">
              <a:lnSpc>
                <a:spcPct val="100000"/>
              </a:lnSpc>
            </a:pPr>
            <a:r>
              <a:rPr dirty="0" sz="1400" spc="40" b="1">
                <a:solidFill>
                  <a:srgbClr val="FFFFFF"/>
                </a:solidFill>
                <a:latin typeface="Source Sans Pro"/>
                <a:cs typeface="Source Sans Pro"/>
              </a:rPr>
              <a:t>Internet</a:t>
            </a:r>
            <a:r>
              <a:rPr dirty="0" sz="1400" spc="-10" b="1">
                <a:solidFill>
                  <a:srgbClr val="FFFFFF"/>
                </a:solidFill>
                <a:latin typeface="Source Sans Pro"/>
                <a:cs typeface="Source Sans Pro"/>
              </a:rPr>
              <a:t> </a:t>
            </a:r>
            <a:r>
              <a:rPr dirty="0" sz="1400" spc="25" b="1">
                <a:solidFill>
                  <a:srgbClr val="FFFFFF"/>
                </a:solidFill>
                <a:latin typeface="Source Sans Pro"/>
                <a:cs typeface="Source Sans Pro"/>
              </a:rPr>
              <a:t>mobile</a:t>
            </a:r>
            <a:endParaRPr sz="1400">
              <a:latin typeface="Source Sans Pro"/>
              <a:cs typeface="Source Sans Pro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390717" y="4310260"/>
            <a:ext cx="331470" cy="320040"/>
          </a:xfrm>
          <a:custGeom>
            <a:avLst/>
            <a:gdLst/>
            <a:ahLst/>
            <a:cxnLst/>
            <a:rect l="l" t="t" r="r" b="b"/>
            <a:pathLst>
              <a:path w="331470" h="320039">
                <a:moveTo>
                  <a:pt x="166627" y="21716"/>
                </a:moveTo>
                <a:lnTo>
                  <a:pt x="163986" y="21716"/>
                </a:lnTo>
                <a:lnTo>
                  <a:pt x="16120" y="129781"/>
                </a:lnTo>
                <a:lnTo>
                  <a:pt x="15586" y="133222"/>
                </a:lnTo>
                <a:lnTo>
                  <a:pt x="17707" y="136131"/>
                </a:lnTo>
                <a:lnTo>
                  <a:pt x="18088" y="136524"/>
                </a:lnTo>
                <a:lnTo>
                  <a:pt x="38395" y="151739"/>
                </a:lnTo>
                <a:lnTo>
                  <a:pt x="38395" y="253822"/>
                </a:lnTo>
                <a:lnTo>
                  <a:pt x="29805" y="255563"/>
                </a:lnTo>
                <a:lnTo>
                  <a:pt x="22792" y="260296"/>
                </a:lnTo>
                <a:lnTo>
                  <a:pt x="18062" y="267309"/>
                </a:lnTo>
                <a:lnTo>
                  <a:pt x="16323" y="275894"/>
                </a:lnTo>
                <a:lnTo>
                  <a:pt x="16335" y="276593"/>
                </a:lnTo>
                <a:lnTo>
                  <a:pt x="8445" y="280411"/>
                </a:lnTo>
                <a:lnTo>
                  <a:pt x="2831" y="286739"/>
                </a:lnTo>
                <a:lnTo>
                  <a:pt x="0" y="294711"/>
                </a:lnTo>
                <a:lnTo>
                  <a:pt x="460" y="303466"/>
                </a:lnTo>
                <a:lnTo>
                  <a:pt x="3439" y="310172"/>
                </a:lnTo>
                <a:lnTo>
                  <a:pt x="8309" y="315415"/>
                </a:lnTo>
                <a:lnTo>
                  <a:pt x="14598" y="318827"/>
                </a:lnTo>
                <a:lnTo>
                  <a:pt x="21835" y="320039"/>
                </a:lnTo>
                <a:lnTo>
                  <a:pt x="308766" y="320039"/>
                </a:lnTo>
                <a:lnTo>
                  <a:pt x="317360" y="318312"/>
                </a:lnTo>
                <a:lnTo>
                  <a:pt x="324380" y="313586"/>
                </a:lnTo>
                <a:lnTo>
                  <a:pt x="327439" y="309054"/>
                </a:lnTo>
                <a:lnTo>
                  <a:pt x="15751" y="309003"/>
                </a:lnTo>
                <a:lnTo>
                  <a:pt x="10900" y="304152"/>
                </a:lnTo>
                <a:lnTo>
                  <a:pt x="10811" y="291947"/>
                </a:lnTo>
                <a:lnTo>
                  <a:pt x="15650" y="287032"/>
                </a:lnTo>
                <a:lnTo>
                  <a:pt x="21669" y="286931"/>
                </a:lnTo>
                <a:lnTo>
                  <a:pt x="25912" y="286931"/>
                </a:lnTo>
                <a:lnTo>
                  <a:pt x="28197" y="284911"/>
                </a:lnTo>
                <a:lnTo>
                  <a:pt x="28351" y="282498"/>
                </a:lnTo>
                <a:lnTo>
                  <a:pt x="28337" y="280352"/>
                </a:lnTo>
                <a:lnTo>
                  <a:pt x="27613" y="278447"/>
                </a:lnTo>
                <a:lnTo>
                  <a:pt x="27372" y="277177"/>
                </a:lnTo>
                <a:lnTo>
                  <a:pt x="27359" y="269811"/>
                </a:lnTo>
                <a:lnTo>
                  <a:pt x="32299" y="264871"/>
                </a:lnTo>
                <a:lnTo>
                  <a:pt x="49432" y="264858"/>
                </a:lnTo>
                <a:lnTo>
                  <a:pt x="49502" y="151739"/>
                </a:lnTo>
                <a:lnTo>
                  <a:pt x="62722" y="142125"/>
                </a:lnTo>
                <a:lnTo>
                  <a:pt x="43958" y="142125"/>
                </a:lnTo>
                <a:lnTo>
                  <a:pt x="31118" y="132486"/>
                </a:lnTo>
                <a:lnTo>
                  <a:pt x="165306" y="34429"/>
                </a:lnTo>
                <a:lnTo>
                  <a:pt x="184018" y="34429"/>
                </a:lnTo>
                <a:lnTo>
                  <a:pt x="166627" y="21716"/>
                </a:lnTo>
                <a:close/>
              </a:path>
              <a:path w="331470" h="320039">
                <a:moveTo>
                  <a:pt x="327569" y="286931"/>
                </a:moveTo>
                <a:lnTo>
                  <a:pt x="308931" y="286931"/>
                </a:lnTo>
                <a:lnTo>
                  <a:pt x="315039" y="286981"/>
                </a:lnTo>
                <a:lnTo>
                  <a:pt x="319929" y="291947"/>
                </a:lnTo>
                <a:lnTo>
                  <a:pt x="319840" y="304152"/>
                </a:lnTo>
                <a:lnTo>
                  <a:pt x="314862" y="309054"/>
                </a:lnTo>
                <a:lnTo>
                  <a:pt x="327439" y="309054"/>
                </a:lnTo>
                <a:lnTo>
                  <a:pt x="329115" y="306572"/>
                </a:lnTo>
                <a:lnTo>
                  <a:pt x="330849" y="297967"/>
                </a:lnTo>
                <a:lnTo>
                  <a:pt x="329635" y="290743"/>
                </a:lnTo>
                <a:lnTo>
                  <a:pt x="327569" y="286931"/>
                </a:lnTo>
                <a:close/>
              </a:path>
              <a:path w="331470" h="320039">
                <a:moveTo>
                  <a:pt x="49432" y="264858"/>
                </a:moveTo>
                <a:lnTo>
                  <a:pt x="38395" y="264858"/>
                </a:lnTo>
                <a:lnTo>
                  <a:pt x="38395" y="309003"/>
                </a:lnTo>
                <a:lnTo>
                  <a:pt x="49432" y="309003"/>
                </a:lnTo>
                <a:lnTo>
                  <a:pt x="49432" y="264858"/>
                </a:lnTo>
                <a:close/>
              </a:path>
              <a:path w="331470" h="320039">
                <a:moveTo>
                  <a:pt x="256645" y="176580"/>
                </a:moveTo>
                <a:lnTo>
                  <a:pt x="173295" y="176580"/>
                </a:lnTo>
                <a:lnTo>
                  <a:pt x="170818" y="179044"/>
                </a:lnTo>
                <a:lnTo>
                  <a:pt x="170818" y="309003"/>
                </a:lnTo>
                <a:lnTo>
                  <a:pt x="181855" y="309003"/>
                </a:lnTo>
                <a:lnTo>
                  <a:pt x="181855" y="187604"/>
                </a:lnTo>
                <a:lnTo>
                  <a:pt x="259109" y="187604"/>
                </a:lnTo>
                <a:lnTo>
                  <a:pt x="259109" y="179044"/>
                </a:lnTo>
                <a:lnTo>
                  <a:pt x="256645" y="176580"/>
                </a:lnTo>
                <a:close/>
              </a:path>
              <a:path w="331470" h="320039">
                <a:moveTo>
                  <a:pt x="259109" y="187604"/>
                </a:moveTo>
                <a:lnTo>
                  <a:pt x="248072" y="187604"/>
                </a:lnTo>
                <a:lnTo>
                  <a:pt x="248072" y="309003"/>
                </a:lnTo>
                <a:lnTo>
                  <a:pt x="259109" y="309003"/>
                </a:lnTo>
                <a:lnTo>
                  <a:pt x="259109" y="187604"/>
                </a:lnTo>
                <a:close/>
              </a:path>
              <a:path w="331470" h="320039">
                <a:moveTo>
                  <a:pt x="184078" y="67525"/>
                </a:moveTo>
                <a:lnTo>
                  <a:pt x="165306" y="67525"/>
                </a:lnTo>
                <a:lnTo>
                  <a:pt x="281111" y="151739"/>
                </a:lnTo>
                <a:lnTo>
                  <a:pt x="281181" y="309003"/>
                </a:lnTo>
                <a:lnTo>
                  <a:pt x="292218" y="309003"/>
                </a:lnTo>
                <a:lnTo>
                  <a:pt x="292218" y="264858"/>
                </a:lnTo>
                <a:lnTo>
                  <a:pt x="310895" y="264858"/>
                </a:lnTo>
                <a:lnTo>
                  <a:pt x="307816" y="260296"/>
                </a:lnTo>
                <a:lnTo>
                  <a:pt x="300803" y="255563"/>
                </a:lnTo>
                <a:lnTo>
                  <a:pt x="292218" y="253822"/>
                </a:lnTo>
                <a:lnTo>
                  <a:pt x="292218" y="151739"/>
                </a:lnTo>
                <a:lnTo>
                  <a:pt x="305036" y="142125"/>
                </a:lnTo>
                <a:lnTo>
                  <a:pt x="286655" y="142125"/>
                </a:lnTo>
                <a:lnTo>
                  <a:pt x="184078" y="67525"/>
                </a:lnTo>
                <a:close/>
              </a:path>
              <a:path w="331470" h="320039">
                <a:moveTo>
                  <a:pt x="25912" y="286931"/>
                </a:moveTo>
                <a:lnTo>
                  <a:pt x="21669" y="286931"/>
                </a:lnTo>
                <a:lnTo>
                  <a:pt x="22254" y="287007"/>
                </a:lnTo>
                <a:lnTo>
                  <a:pt x="25581" y="287223"/>
                </a:lnTo>
                <a:lnTo>
                  <a:pt x="25912" y="286931"/>
                </a:lnTo>
                <a:close/>
              </a:path>
              <a:path w="331470" h="320039">
                <a:moveTo>
                  <a:pt x="310895" y="264858"/>
                </a:moveTo>
                <a:lnTo>
                  <a:pt x="292218" y="264858"/>
                </a:lnTo>
                <a:lnTo>
                  <a:pt x="298314" y="264871"/>
                </a:lnTo>
                <a:lnTo>
                  <a:pt x="303241" y="269811"/>
                </a:lnTo>
                <a:lnTo>
                  <a:pt x="303241" y="277177"/>
                </a:lnTo>
                <a:lnTo>
                  <a:pt x="303000" y="278447"/>
                </a:lnTo>
                <a:lnTo>
                  <a:pt x="301501" y="282498"/>
                </a:lnTo>
                <a:lnTo>
                  <a:pt x="302974" y="285661"/>
                </a:lnTo>
                <a:lnTo>
                  <a:pt x="306556" y="286969"/>
                </a:lnTo>
                <a:lnTo>
                  <a:pt x="307318" y="287070"/>
                </a:lnTo>
                <a:lnTo>
                  <a:pt x="308712" y="286969"/>
                </a:lnTo>
                <a:lnTo>
                  <a:pt x="308931" y="286931"/>
                </a:lnTo>
                <a:lnTo>
                  <a:pt x="327569" y="286931"/>
                </a:lnTo>
                <a:lnTo>
                  <a:pt x="326227" y="284453"/>
                </a:lnTo>
                <a:lnTo>
                  <a:pt x="320987" y="279579"/>
                </a:lnTo>
                <a:lnTo>
                  <a:pt x="314277" y="276593"/>
                </a:lnTo>
                <a:lnTo>
                  <a:pt x="314290" y="275894"/>
                </a:lnTo>
                <a:lnTo>
                  <a:pt x="312549" y="267309"/>
                </a:lnTo>
                <a:lnTo>
                  <a:pt x="310895" y="264858"/>
                </a:lnTo>
                <a:close/>
              </a:path>
              <a:path w="331470" h="320039">
                <a:moveTo>
                  <a:pt x="166615" y="54825"/>
                </a:moveTo>
                <a:lnTo>
                  <a:pt x="163998" y="54825"/>
                </a:lnTo>
                <a:lnTo>
                  <a:pt x="43958" y="142125"/>
                </a:lnTo>
                <a:lnTo>
                  <a:pt x="62722" y="142125"/>
                </a:lnTo>
                <a:lnTo>
                  <a:pt x="165306" y="67525"/>
                </a:lnTo>
                <a:lnTo>
                  <a:pt x="184078" y="67525"/>
                </a:lnTo>
                <a:lnTo>
                  <a:pt x="166615" y="54825"/>
                </a:lnTo>
                <a:close/>
              </a:path>
              <a:path w="331470" h="320039">
                <a:moveTo>
                  <a:pt x="184018" y="34429"/>
                </a:moveTo>
                <a:lnTo>
                  <a:pt x="165306" y="34429"/>
                </a:lnTo>
                <a:lnTo>
                  <a:pt x="299495" y="132486"/>
                </a:lnTo>
                <a:lnTo>
                  <a:pt x="286655" y="142125"/>
                </a:lnTo>
                <a:lnTo>
                  <a:pt x="305036" y="142125"/>
                </a:lnTo>
                <a:lnTo>
                  <a:pt x="314519" y="135013"/>
                </a:lnTo>
                <a:lnTo>
                  <a:pt x="315014" y="131559"/>
                </a:lnTo>
                <a:lnTo>
                  <a:pt x="312855" y="128689"/>
                </a:lnTo>
                <a:lnTo>
                  <a:pt x="312474" y="128295"/>
                </a:lnTo>
                <a:lnTo>
                  <a:pt x="264633" y="93344"/>
                </a:lnTo>
                <a:lnTo>
                  <a:pt x="264633" y="85280"/>
                </a:lnTo>
                <a:lnTo>
                  <a:pt x="253597" y="85280"/>
                </a:lnTo>
                <a:lnTo>
                  <a:pt x="219967" y="60693"/>
                </a:lnTo>
                <a:lnTo>
                  <a:pt x="220488" y="60693"/>
                </a:lnTo>
                <a:lnTo>
                  <a:pt x="220488" y="53022"/>
                </a:lnTo>
                <a:lnTo>
                  <a:pt x="209452" y="53022"/>
                </a:lnTo>
                <a:lnTo>
                  <a:pt x="184018" y="34429"/>
                </a:lnTo>
                <a:close/>
              </a:path>
              <a:path w="331470" h="320039">
                <a:moveTo>
                  <a:pt x="264633" y="33108"/>
                </a:moveTo>
                <a:lnTo>
                  <a:pt x="253597" y="33108"/>
                </a:lnTo>
                <a:lnTo>
                  <a:pt x="253597" y="85280"/>
                </a:lnTo>
                <a:lnTo>
                  <a:pt x="264633" y="85280"/>
                </a:lnTo>
                <a:lnTo>
                  <a:pt x="264633" y="33108"/>
                </a:lnTo>
                <a:close/>
              </a:path>
              <a:path w="331470" h="320039">
                <a:moveTo>
                  <a:pt x="220488" y="33108"/>
                </a:moveTo>
                <a:lnTo>
                  <a:pt x="209452" y="33108"/>
                </a:lnTo>
                <a:lnTo>
                  <a:pt x="209452" y="53022"/>
                </a:lnTo>
                <a:lnTo>
                  <a:pt x="220488" y="53022"/>
                </a:lnTo>
                <a:lnTo>
                  <a:pt x="220488" y="33108"/>
                </a:lnTo>
                <a:close/>
              </a:path>
              <a:path w="331470" h="320039">
                <a:moveTo>
                  <a:pt x="267681" y="0"/>
                </a:moveTo>
                <a:lnTo>
                  <a:pt x="206404" y="0"/>
                </a:lnTo>
                <a:lnTo>
                  <a:pt x="203927" y="2476"/>
                </a:lnTo>
                <a:lnTo>
                  <a:pt x="203927" y="30632"/>
                </a:lnTo>
                <a:lnTo>
                  <a:pt x="206404" y="33108"/>
                </a:lnTo>
                <a:lnTo>
                  <a:pt x="267681" y="33108"/>
                </a:lnTo>
                <a:lnTo>
                  <a:pt x="270145" y="30632"/>
                </a:lnTo>
                <a:lnTo>
                  <a:pt x="270145" y="22072"/>
                </a:lnTo>
                <a:lnTo>
                  <a:pt x="214963" y="22072"/>
                </a:lnTo>
                <a:lnTo>
                  <a:pt x="214963" y="11036"/>
                </a:lnTo>
                <a:lnTo>
                  <a:pt x="270145" y="11036"/>
                </a:lnTo>
                <a:lnTo>
                  <a:pt x="270145" y="2476"/>
                </a:lnTo>
                <a:lnTo>
                  <a:pt x="267681" y="0"/>
                </a:lnTo>
                <a:close/>
              </a:path>
              <a:path w="331470" h="320039">
                <a:moveTo>
                  <a:pt x="270145" y="11036"/>
                </a:moveTo>
                <a:lnTo>
                  <a:pt x="259109" y="11036"/>
                </a:lnTo>
                <a:lnTo>
                  <a:pt x="259109" y="22072"/>
                </a:lnTo>
                <a:lnTo>
                  <a:pt x="270145" y="22072"/>
                </a:lnTo>
                <a:lnTo>
                  <a:pt x="270145" y="110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462220" y="4486835"/>
            <a:ext cx="77254" cy="882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982566" y="4145670"/>
            <a:ext cx="2193290" cy="695325"/>
          </a:xfrm>
          <a:prstGeom prst="rect">
            <a:avLst/>
          </a:prstGeom>
          <a:ln w="6350">
            <a:solidFill>
              <a:srgbClr val="36375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550">
              <a:latin typeface="Times New Roman"/>
              <a:cs typeface="Times New Roman"/>
            </a:endParaRPr>
          </a:p>
          <a:p>
            <a:pPr marL="809625">
              <a:lnSpc>
                <a:spcPct val="100000"/>
              </a:lnSpc>
            </a:pPr>
            <a:r>
              <a:rPr dirty="0" sz="1400" spc="40" b="1">
                <a:solidFill>
                  <a:srgbClr val="FFFFFF"/>
                </a:solidFill>
                <a:latin typeface="Source Sans Pro"/>
                <a:cs typeface="Source Sans Pro"/>
              </a:rPr>
              <a:t>Internet</a:t>
            </a:r>
            <a:r>
              <a:rPr dirty="0" sz="1400" spc="-15" b="1">
                <a:solidFill>
                  <a:srgbClr val="FFFFFF"/>
                </a:solidFill>
                <a:latin typeface="Source Sans Pro"/>
                <a:cs typeface="Source Sans Pro"/>
              </a:rPr>
              <a:t> </a:t>
            </a:r>
            <a:r>
              <a:rPr dirty="0" sz="1400" spc="55" b="1">
                <a:solidFill>
                  <a:srgbClr val="FFFFFF"/>
                </a:solidFill>
                <a:latin typeface="Source Sans Pro"/>
                <a:cs typeface="Source Sans Pro"/>
              </a:rPr>
              <a:t>fixe</a:t>
            </a:r>
            <a:endParaRPr sz="1400">
              <a:latin typeface="Source Sans Pro"/>
              <a:cs typeface="Source Sans Pr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97104" y="4843792"/>
            <a:ext cx="1093470" cy="700405"/>
          </a:xfrm>
          <a:prstGeom prst="rect">
            <a:avLst/>
          </a:prstGeom>
          <a:solidFill>
            <a:srgbClr val="363759"/>
          </a:solidFill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-65" b="1">
                <a:solidFill>
                  <a:srgbClr val="FFFFFF"/>
                </a:solidFill>
                <a:latin typeface="Source Sans Pro Black"/>
                <a:cs typeface="Source Sans Pro Black"/>
              </a:rPr>
              <a:t>2G</a:t>
            </a:r>
            <a:endParaRPr sz="1400">
              <a:latin typeface="Source Sans Pro Black"/>
              <a:cs typeface="Source Sans Pro Blac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696645" y="4843792"/>
            <a:ext cx="1090295" cy="700405"/>
          </a:xfrm>
          <a:prstGeom prst="rect">
            <a:avLst/>
          </a:prstGeom>
          <a:solidFill>
            <a:srgbClr val="363759"/>
          </a:solidFill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-50" b="1">
                <a:solidFill>
                  <a:srgbClr val="FFFFFF"/>
                </a:solidFill>
                <a:latin typeface="Source Sans Pro Black"/>
                <a:cs typeface="Source Sans Pro Black"/>
              </a:rPr>
              <a:t>3G</a:t>
            </a:r>
            <a:endParaRPr sz="1400">
              <a:latin typeface="Source Sans Pro Black"/>
              <a:cs typeface="Source Sans Pro Blac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793010" y="4843792"/>
            <a:ext cx="1090295" cy="700405"/>
          </a:xfrm>
          <a:prstGeom prst="rect">
            <a:avLst/>
          </a:prstGeom>
          <a:solidFill>
            <a:srgbClr val="363759"/>
          </a:solidFill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sz="1400" spc="-25" b="1">
                <a:solidFill>
                  <a:srgbClr val="FFFFFF"/>
                </a:solidFill>
                <a:latin typeface="Source Sans Pro Black"/>
                <a:cs typeface="Source Sans Pro Black"/>
              </a:rPr>
              <a:t>4G</a:t>
            </a:r>
            <a:endParaRPr sz="1400">
              <a:latin typeface="Source Sans Pro Black"/>
              <a:cs typeface="Source Sans Pro Blac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889376" y="4843792"/>
            <a:ext cx="1090295" cy="700405"/>
          </a:xfrm>
          <a:prstGeom prst="rect">
            <a:avLst/>
          </a:prstGeom>
          <a:solidFill>
            <a:srgbClr val="363759"/>
          </a:solidFill>
        </p:spPr>
        <p:txBody>
          <a:bodyPr wrap="square" lIns="0" tIns="135255" rIns="0" bIns="0" rtlCol="0" vert="horz">
            <a:spAutoFit/>
          </a:bodyPr>
          <a:lstStyle/>
          <a:p>
            <a:pPr algn="ctr">
              <a:lnSpc>
                <a:spcPts val="1625"/>
              </a:lnSpc>
              <a:spcBef>
                <a:spcPts val="1065"/>
              </a:spcBef>
            </a:pPr>
            <a:r>
              <a:rPr dirty="0" sz="1400" spc="-35" b="1">
                <a:solidFill>
                  <a:srgbClr val="FFFFFF"/>
                </a:solidFill>
                <a:latin typeface="Source Sans Pro Black"/>
                <a:cs typeface="Source Sans Pro Black"/>
              </a:rPr>
              <a:t>4G+</a:t>
            </a:r>
            <a:endParaRPr sz="1400">
              <a:latin typeface="Source Sans Pro Black"/>
              <a:cs typeface="Source Sans Pro Black"/>
            </a:endParaRPr>
          </a:p>
          <a:p>
            <a:pPr algn="ctr">
              <a:lnSpc>
                <a:spcPts val="1265"/>
              </a:lnSpc>
            </a:pPr>
            <a:r>
              <a:rPr dirty="0" sz="1100" spc="-35" b="1">
                <a:solidFill>
                  <a:srgbClr val="FFFFFF"/>
                </a:solidFill>
                <a:latin typeface="Source Sans Pro Black"/>
                <a:cs typeface="Source Sans Pro Black"/>
              </a:rPr>
              <a:t>(bientôt</a:t>
            </a:r>
            <a:r>
              <a:rPr dirty="0" sz="1100" spc="-30" b="1">
                <a:solidFill>
                  <a:srgbClr val="FFFFFF"/>
                </a:solidFill>
                <a:latin typeface="Source Sans Pro Black"/>
                <a:cs typeface="Source Sans Pro Black"/>
              </a:rPr>
              <a:t> </a:t>
            </a:r>
            <a:r>
              <a:rPr dirty="0" sz="1100" spc="-40" b="1">
                <a:solidFill>
                  <a:srgbClr val="FFFFFF"/>
                </a:solidFill>
                <a:latin typeface="Source Sans Pro Black"/>
                <a:cs typeface="Source Sans Pro Black"/>
              </a:rPr>
              <a:t>5G)</a:t>
            </a:r>
            <a:endParaRPr sz="1100">
              <a:latin typeface="Source Sans Pro Black"/>
              <a:cs typeface="Source Sans Pro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985741" y="4843792"/>
            <a:ext cx="1090295" cy="700405"/>
          </a:xfrm>
          <a:prstGeom prst="rect">
            <a:avLst/>
          </a:prstGeom>
          <a:solidFill>
            <a:srgbClr val="363759"/>
          </a:solidFill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347345">
              <a:lnSpc>
                <a:spcPct val="100000"/>
              </a:lnSpc>
            </a:pPr>
            <a:r>
              <a:rPr dirty="0" sz="1400" spc="-40" b="1">
                <a:solidFill>
                  <a:srgbClr val="FFFFFF"/>
                </a:solidFill>
                <a:latin typeface="Source Sans Pro Black"/>
                <a:cs typeface="Source Sans Pro Black"/>
              </a:rPr>
              <a:t>ADSL</a:t>
            </a:r>
            <a:endParaRPr sz="1400">
              <a:latin typeface="Source Sans Pro Black"/>
              <a:cs typeface="Source Sans Pro Blac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082107" y="4843792"/>
            <a:ext cx="1093470" cy="700405"/>
          </a:xfrm>
          <a:prstGeom prst="rect">
            <a:avLst/>
          </a:prstGeom>
          <a:solidFill>
            <a:srgbClr val="363759"/>
          </a:solidFill>
        </p:spPr>
        <p:txBody>
          <a:bodyPr wrap="square" lIns="0" tIns="186690" rIns="0" bIns="0" rtlCol="0" vert="horz">
            <a:spAutoFit/>
          </a:bodyPr>
          <a:lstStyle/>
          <a:p>
            <a:pPr marL="248920" marR="244475" indent="80645">
              <a:lnSpc>
                <a:spcPct val="75900"/>
              </a:lnSpc>
              <a:spcBef>
                <a:spcPts val="1470"/>
              </a:spcBef>
            </a:pPr>
            <a:r>
              <a:rPr dirty="0" sz="1400" spc="-40" b="1">
                <a:solidFill>
                  <a:srgbClr val="FFFFFF"/>
                </a:solidFill>
                <a:latin typeface="Source Sans Pro Black"/>
                <a:cs typeface="Source Sans Pro Black"/>
              </a:rPr>
              <a:t>Câble  </a:t>
            </a:r>
            <a:r>
              <a:rPr dirty="0" sz="1400" spc="-30" b="1">
                <a:solidFill>
                  <a:srgbClr val="FFFFFF"/>
                </a:solidFill>
                <a:latin typeface="Source Sans Pro Black"/>
                <a:cs typeface="Source Sans Pro Black"/>
              </a:rPr>
              <a:t>ou</a:t>
            </a:r>
            <a:r>
              <a:rPr dirty="0" sz="1400" spc="-90" b="1">
                <a:solidFill>
                  <a:srgbClr val="FFFFFF"/>
                </a:solidFill>
                <a:latin typeface="Source Sans Pro Black"/>
                <a:cs typeface="Source Sans Pro Black"/>
              </a:rPr>
              <a:t> </a:t>
            </a:r>
            <a:r>
              <a:rPr dirty="0" sz="1400" spc="-45" b="1">
                <a:solidFill>
                  <a:srgbClr val="FFFFFF"/>
                </a:solidFill>
                <a:latin typeface="Source Sans Pro Black"/>
                <a:cs typeface="Source Sans Pro Black"/>
              </a:rPr>
              <a:t>fibre</a:t>
            </a:r>
            <a:endParaRPr sz="1400">
              <a:latin typeface="Source Sans Pro Black"/>
              <a:cs typeface="Source Sans Pro Black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916762" y="5828626"/>
            <a:ext cx="313690" cy="515620"/>
          </a:xfrm>
          <a:custGeom>
            <a:avLst/>
            <a:gdLst/>
            <a:ahLst/>
            <a:cxnLst/>
            <a:rect l="l" t="t" r="r" b="b"/>
            <a:pathLst>
              <a:path w="313690" h="515620">
                <a:moveTo>
                  <a:pt x="76987" y="0"/>
                </a:moveTo>
                <a:lnTo>
                  <a:pt x="55625" y="0"/>
                </a:lnTo>
                <a:lnTo>
                  <a:pt x="33995" y="4380"/>
                </a:lnTo>
                <a:lnTo>
                  <a:pt x="16311" y="16317"/>
                </a:lnTo>
                <a:lnTo>
                  <a:pt x="4378" y="34006"/>
                </a:lnTo>
                <a:lnTo>
                  <a:pt x="0" y="55638"/>
                </a:lnTo>
                <a:lnTo>
                  <a:pt x="0" y="459841"/>
                </a:lnTo>
                <a:lnTo>
                  <a:pt x="4378" y="481472"/>
                </a:lnTo>
                <a:lnTo>
                  <a:pt x="16311" y="499156"/>
                </a:lnTo>
                <a:lnTo>
                  <a:pt x="33995" y="511089"/>
                </a:lnTo>
                <a:lnTo>
                  <a:pt x="55625" y="515467"/>
                </a:lnTo>
                <a:lnTo>
                  <a:pt x="257733" y="515467"/>
                </a:lnTo>
                <a:lnTo>
                  <a:pt x="279364" y="511089"/>
                </a:lnTo>
                <a:lnTo>
                  <a:pt x="297048" y="499156"/>
                </a:lnTo>
                <a:lnTo>
                  <a:pt x="300507" y="494030"/>
                </a:lnTo>
                <a:lnTo>
                  <a:pt x="55625" y="494030"/>
                </a:lnTo>
                <a:lnTo>
                  <a:pt x="42333" y="491338"/>
                </a:lnTo>
                <a:lnTo>
                  <a:pt x="31464" y="484003"/>
                </a:lnTo>
                <a:lnTo>
                  <a:pt x="24129" y="473134"/>
                </a:lnTo>
                <a:lnTo>
                  <a:pt x="21437" y="459841"/>
                </a:lnTo>
                <a:lnTo>
                  <a:pt x="21437" y="414426"/>
                </a:lnTo>
                <a:lnTo>
                  <a:pt x="313359" y="414426"/>
                </a:lnTo>
                <a:lnTo>
                  <a:pt x="313359" y="392976"/>
                </a:lnTo>
                <a:lnTo>
                  <a:pt x="21437" y="392976"/>
                </a:lnTo>
                <a:lnTo>
                  <a:pt x="21437" y="122491"/>
                </a:lnTo>
                <a:lnTo>
                  <a:pt x="109905" y="122491"/>
                </a:lnTo>
                <a:lnTo>
                  <a:pt x="114706" y="117690"/>
                </a:lnTo>
                <a:lnTo>
                  <a:pt x="114706" y="105854"/>
                </a:lnTo>
                <a:lnTo>
                  <a:pt x="109905" y="101053"/>
                </a:lnTo>
                <a:lnTo>
                  <a:pt x="21437" y="101053"/>
                </a:lnTo>
                <a:lnTo>
                  <a:pt x="21437" y="55638"/>
                </a:lnTo>
                <a:lnTo>
                  <a:pt x="24129" y="42340"/>
                </a:lnTo>
                <a:lnTo>
                  <a:pt x="31464" y="31472"/>
                </a:lnTo>
                <a:lnTo>
                  <a:pt x="42333" y="24140"/>
                </a:lnTo>
                <a:lnTo>
                  <a:pt x="55625" y="21450"/>
                </a:lnTo>
                <a:lnTo>
                  <a:pt x="76987" y="21450"/>
                </a:lnTo>
                <a:lnTo>
                  <a:pt x="81787" y="16649"/>
                </a:lnTo>
                <a:lnTo>
                  <a:pt x="81787" y="4800"/>
                </a:lnTo>
                <a:lnTo>
                  <a:pt x="76987" y="0"/>
                </a:lnTo>
                <a:close/>
              </a:path>
              <a:path w="313690" h="515620">
                <a:moveTo>
                  <a:pt x="313359" y="414426"/>
                </a:moveTo>
                <a:lnTo>
                  <a:pt x="291922" y="414426"/>
                </a:lnTo>
                <a:lnTo>
                  <a:pt x="291922" y="459841"/>
                </a:lnTo>
                <a:lnTo>
                  <a:pt x="289230" y="473134"/>
                </a:lnTo>
                <a:lnTo>
                  <a:pt x="281895" y="484003"/>
                </a:lnTo>
                <a:lnTo>
                  <a:pt x="271026" y="491338"/>
                </a:lnTo>
                <a:lnTo>
                  <a:pt x="257733" y="494030"/>
                </a:lnTo>
                <a:lnTo>
                  <a:pt x="300507" y="494030"/>
                </a:lnTo>
                <a:lnTo>
                  <a:pt x="308981" y="481472"/>
                </a:lnTo>
                <a:lnTo>
                  <a:pt x="313359" y="459841"/>
                </a:lnTo>
                <a:lnTo>
                  <a:pt x="313359" y="414426"/>
                </a:lnTo>
                <a:close/>
              </a:path>
              <a:path w="313690" h="515620">
                <a:moveTo>
                  <a:pt x="308559" y="274231"/>
                </a:moveTo>
                <a:lnTo>
                  <a:pt x="296722" y="274231"/>
                </a:lnTo>
                <a:lnTo>
                  <a:pt x="291922" y="279031"/>
                </a:lnTo>
                <a:lnTo>
                  <a:pt x="291922" y="392976"/>
                </a:lnTo>
                <a:lnTo>
                  <a:pt x="313359" y="392976"/>
                </a:lnTo>
                <a:lnTo>
                  <a:pt x="313359" y="279031"/>
                </a:lnTo>
                <a:lnTo>
                  <a:pt x="308559" y="274231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084347" y="5808357"/>
            <a:ext cx="72847" cy="929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281612" y="5808357"/>
            <a:ext cx="72847" cy="929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178178" y="5807474"/>
            <a:ext cx="82448" cy="9380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019274" y="5693678"/>
            <a:ext cx="400685" cy="401955"/>
          </a:xfrm>
          <a:custGeom>
            <a:avLst/>
            <a:gdLst/>
            <a:ahLst/>
            <a:cxnLst/>
            <a:rect l="l" t="t" r="r" b="b"/>
            <a:pathLst>
              <a:path w="400684" h="401954">
                <a:moveTo>
                  <a:pt x="200124" y="0"/>
                </a:moveTo>
                <a:lnTo>
                  <a:pt x="161094" y="3041"/>
                </a:lnTo>
                <a:lnTo>
                  <a:pt x="89930" y="26515"/>
                </a:lnTo>
                <a:lnTo>
                  <a:pt x="34030" y="71056"/>
                </a:lnTo>
                <a:lnTo>
                  <a:pt x="3901" y="129138"/>
                </a:lnTo>
                <a:lnTo>
                  <a:pt x="0" y="161150"/>
                </a:lnTo>
                <a:lnTo>
                  <a:pt x="7565" y="205319"/>
                </a:lnTo>
                <a:lnTo>
                  <a:pt x="28999" y="244981"/>
                </a:lnTo>
                <a:lnTo>
                  <a:pt x="62394" y="278302"/>
                </a:lnTo>
                <a:lnTo>
                  <a:pt x="105847" y="303459"/>
                </a:lnTo>
                <a:lnTo>
                  <a:pt x="157452" y="318630"/>
                </a:lnTo>
                <a:lnTo>
                  <a:pt x="156811" y="336355"/>
                </a:lnTo>
                <a:lnTo>
                  <a:pt x="152502" y="353409"/>
                </a:lnTo>
                <a:lnTo>
                  <a:pt x="144722" y="369186"/>
                </a:lnTo>
                <a:lnTo>
                  <a:pt x="133665" y="383082"/>
                </a:lnTo>
                <a:lnTo>
                  <a:pt x="130630" y="386156"/>
                </a:lnTo>
                <a:lnTo>
                  <a:pt x="129728" y="390753"/>
                </a:lnTo>
                <a:lnTo>
                  <a:pt x="133055" y="398741"/>
                </a:lnTo>
                <a:lnTo>
                  <a:pt x="136954" y="401345"/>
                </a:lnTo>
                <a:lnTo>
                  <a:pt x="141285" y="401345"/>
                </a:lnTo>
                <a:lnTo>
                  <a:pt x="176366" y="395132"/>
                </a:lnTo>
                <a:lnTo>
                  <a:pt x="206480" y="377890"/>
                </a:lnTo>
                <a:lnTo>
                  <a:pt x="207963" y="376186"/>
                </a:lnTo>
                <a:lnTo>
                  <a:pt x="165516" y="376186"/>
                </a:lnTo>
                <a:lnTo>
                  <a:pt x="172646" y="360740"/>
                </a:lnTo>
                <a:lnTo>
                  <a:pt x="177197" y="344349"/>
                </a:lnTo>
                <a:lnTo>
                  <a:pt x="179057" y="327360"/>
                </a:lnTo>
                <a:lnTo>
                  <a:pt x="178115" y="310121"/>
                </a:lnTo>
                <a:lnTo>
                  <a:pt x="178509" y="304444"/>
                </a:lnTo>
                <a:lnTo>
                  <a:pt x="174483" y="299478"/>
                </a:lnTo>
                <a:lnTo>
                  <a:pt x="168895" y="298703"/>
                </a:lnTo>
                <a:lnTo>
                  <a:pt x="120749" y="286385"/>
                </a:lnTo>
                <a:lnTo>
                  <a:pt x="80081" y="264741"/>
                </a:lnTo>
                <a:lnTo>
                  <a:pt x="48741" y="235501"/>
                </a:lnTo>
                <a:lnTo>
                  <a:pt x="28579" y="200394"/>
                </a:lnTo>
                <a:lnTo>
                  <a:pt x="21450" y="161137"/>
                </a:lnTo>
                <a:lnTo>
                  <a:pt x="30571" y="117037"/>
                </a:lnTo>
                <a:lnTo>
                  <a:pt x="55966" y="78690"/>
                </a:lnTo>
                <a:lnTo>
                  <a:pt x="94666" y="48429"/>
                </a:lnTo>
                <a:lnTo>
                  <a:pt x="143707" y="28572"/>
                </a:lnTo>
                <a:lnTo>
                  <a:pt x="200124" y="21437"/>
                </a:lnTo>
                <a:lnTo>
                  <a:pt x="298397" y="21437"/>
                </a:lnTo>
                <a:lnTo>
                  <a:pt x="276178" y="11974"/>
                </a:lnTo>
                <a:lnTo>
                  <a:pt x="239159" y="3041"/>
                </a:lnTo>
                <a:lnTo>
                  <a:pt x="200124" y="0"/>
                </a:lnTo>
                <a:close/>
              </a:path>
              <a:path w="400684" h="401954">
                <a:moveTo>
                  <a:pt x="298397" y="21437"/>
                </a:moveTo>
                <a:lnTo>
                  <a:pt x="200124" y="21437"/>
                </a:lnTo>
                <a:lnTo>
                  <a:pt x="256547" y="28572"/>
                </a:lnTo>
                <a:lnTo>
                  <a:pt x="305591" y="48429"/>
                </a:lnTo>
                <a:lnTo>
                  <a:pt x="344294" y="78690"/>
                </a:lnTo>
                <a:lnTo>
                  <a:pt x="369689" y="117037"/>
                </a:lnTo>
                <a:lnTo>
                  <a:pt x="378813" y="161150"/>
                </a:lnTo>
                <a:lnTo>
                  <a:pt x="371678" y="200400"/>
                </a:lnTo>
                <a:lnTo>
                  <a:pt x="351510" y="235511"/>
                </a:lnTo>
                <a:lnTo>
                  <a:pt x="320161" y="264753"/>
                </a:lnTo>
                <a:lnTo>
                  <a:pt x="279482" y="286398"/>
                </a:lnTo>
                <a:lnTo>
                  <a:pt x="231328" y="298716"/>
                </a:lnTo>
                <a:lnTo>
                  <a:pt x="225740" y="299478"/>
                </a:lnTo>
                <a:lnTo>
                  <a:pt x="221701" y="304444"/>
                </a:lnTo>
                <a:lnTo>
                  <a:pt x="202880" y="351605"/>
                </a:lnTo>
                <a:lnTo>
                  <a:pt x="165516" y="376186"/>
                </a:lnTo>
                <a:lnTo>
                  <a:pt x="207963" y="376186"/>
                </a:lnTo>
                <a:lnTo>
                  <a:pt x="229260" y="351715"/>
                </a:lnTo>
                <a:lnTo>
                  <a:pt x="242339" y="318706"/>
                </a:lnTo>
                <a:lnTo>
                  <a:pt x="294089" y="303593"/>
                </a:lnTo>
                <a:lnTo>
                  <a:pt x="337667" y="278448"/>
                </a:lnTo>
                <a:lnTo>
                  <a:pt x="371161" y="245103"/>
                </a:lnTo>
                <a:lnTo>
                  <a:pt x="392660" y="205389"/>
                </a:lnTo>
                <a:lnTo>
                  <a:pt x="400251" y="161137"/>
                </a:lnTo>
                <a:lnTo>
                  <a:pt x="396354" y="129138"/>
                </a:lnTo>
                <a:lnTo>
                  <a:pt x="384890" y="98877"/>
                </a:lnTo>
                <a:lnTo>
                  <a:pt x="366225" y="71056"/>
                </a:lnTo>
                <a:lnTo>
                  <a:pt x="340726" y="46380"/>
                </a:lnTo>
                <a:lnTo>
                  <a:pt x="310320" y="26515"/>
                </a:lnTo>
                <a:lnTo>
                  <a:pt x="298397" y="21437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204463" y="5964733"/>
            <a:ext cx="192532" cy="1925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006824" y="5855982"/>
            <a:ext cx="138506" cy="8034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088490" y="5780947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3817" y="0"/>
                </a:moveTo>
                <a:lnTo>
                  <a:pt x="8064" y="0"/>
                </a:lnTo>
                <a:lnTo>
                  <a:pt x="5232" y="1168"/>
                </a:lnTo>
                <a:lnTo>
                  <a:pt x="1168" y="5245"/>
                </a:lnTo>
                <a:lnTo>
                  <a:pt x="0" y="8064"/>
                </a:lnTo>
                <a:lnTo>
                  <a:pt x="0" y="13817"/>
                </a:lnTo>
                <a:lnTo>
                  <a:pt x="1168" y="16637"/>
                </a:lnTo>
                <a:lnTo>
                  <a:pt x="5232" y="20713"/>
                </a:lnTo>
                <a:lnTo>
                  <a:pt x="8064" y="21882"/>
                </a:lnTo>
                <a:lnTo>
                  <a:pt x="13817" y="21882"/>
                </a:lnTo>
                <a:lnTo>
                  <a:pt x="16636" y="20713"/>
                </a:lnTo>
                <a:lnTo>
                  <a:pt x="20713" y="16637"/>
                </a:lnTo>
                <a:lnTo>
                  <a:pt x="21869" y="13817"/>
                </a:lnTo>
                <a:lnTo>
                  <a:pt x="21869" y="8064"/>
                </a:lnTo>
                <a:lnTo>
                  <a:pt x="20713" y="5245"/>
                </a:lnTo>
                <a:lnTo>
                  <a:pt x="16636" y="1168"/>
                </a:lnTo>
                <a:lnTo>
                  <a:pt x="13817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961594" y="5780947"/>
            <a:ext cx="560705" cy="501015"/>
          </a:xfrm>
          <a:custGeom>
            <a:avLst/>
            <a:gdLst/>
            <a:ahLst/>
            <a:cxnLst/>
            <a:rect l="l" t="t" r="r" b="b"/>
            <a:pathLst>
              <a:path w="560705" h="501014">
                <a:moveTo>
                  <a:pt x="440905" y="403351"/>
                </a:moveTo>
                <a:lnTo>
                  <a:pt x="409956" y="403351"/>
                </a:lnTo>
                <a:lnTo>
                  <a:pt x="496785" y="490169"/>
                </a:lnTo>
                <a:lnTo>
                  <a:pt x="502596" y="494912"/>
                </a:lnTo>
                <a:lnTo>
                  <a:pt x="509046" y="498301"/>
                </a:lnTo>
                <a:lnTo>
                  <a:pt x="515922" y="500336"/>
                </a:lnTo>
                <a:lnTo>
                  <a:pt x="523011" y="501014"/>
                </a:lnTo>
                <a:lnTo>
                  <a:pt x="530100" y="500336"/>
                </a:lnTo>
                <a:lnTo>
                  <a:pt x="536976" y="498301"/>
                </a:lnTo>
                <a:lnTo>
                  <a:pt x="543426" y="494912"/>
                </a:lnTo>
                <a:lnTo>
                  <a:pt x="549236" y="490169"/>
                </a:lnTo>
                <a:lnTo>
                  <a:pt x="555563" y="480631"/>
                </a:lnTo>
                <a:lnTo>
                  <a:pt x="518185" y="480631"/>
                </a:lnTo>
                <a:lnTo>
                  <a:pt x="440905" y="403351"/>
                </a:lnTo>
                <a:close/>
              </a:path>
              <a:path w="560705" h="501014">
                <a:moveTo>
                  <a:pt x="461885" y="350353"/>
                </a:moveTo>
                <a:lnTo>
                  <a:pt x="450229" y="368730"/>
                </a:lnTo>
                <a:lnTo>
                  <a:pt x="449777" y="369184"/>
                </a:lnTo>
                <a:lnTo>
                  <a:pt x="539699" y="459117"/>
                </a:lnTo>
                <a:lnTo>
                  <a:pt x="539699" y="468769"/>
                </a:lnTo>
                <a:lnTo>
                  <a:pt x="527837" y="480631"/>
                </a:lnTo>
                <a:lnTo>
                  <a:pt x="555563" y="480631"/>
                </a:lnTo>
                <a:lnTo>
                  <a:pt x="557373" y="477903"/>
                </a:lnTo>
                <a:lnTo>
                  <a:pt x="560085" y="463937"/>
                </a:lnTo>
                <a:lnTo>
                  <a:pt x="557373" y="449971"/>
                </a:lnTo>
                <a:lnTo>
                  <a:pt x="549236" y="437705"/>
                </a:lnTo>
                <a:lnTo>
                  <a:pt x="461885" y="350353"/>
                </a:lnTo>
                <a:close/>
              </a:path>
              <a:path w="560705" h="501014">
                <a:moveTo>
                  <a:pt x="177736" y="0"/>
                </a:moveTo>
                <a:lnTo>
                  <a:pt x="43764" y="0"/>
                </a:lnTo>
                <a:lnTo>
                  <a:pt x="26746" y="3444"/>
                </a:lnTo>
                <a:lnTo>
                  <a:pt x="12833" y="12833"/>
                </a:lnTo>
                <a:lnTo>
                  <a:pt x="3444" y="26746"/>
                </a:lnTo>
                <a:lnTo>
                  <a:pt x="0" y="43764"/>
                </a:lnTo>
                <a:lnTo>
                  <a:pt x="0" y="188163"/>
                </a:lnTo>
                <a:lnTo>
                  <a:pt x="3444" y="205179"/>
                </a:lnTo>
                <a:lnTo>
                  <a:pt x="12833" y="219087"/>
                </a:lnTo>
                <a:lnTo>
                  <a:pt x="26746" y="228471"/>
                </a:lnTo>
                <a:lnTo>
                  <a:pt x="43764" y="231914"/>
                </a:lnTo>
                <a:lnTo>
                  <a:pt x="205308" y="231914"/>
                </a:lnTo>
                <a:lnTo>
                  <a:pt x="201710" y="243411"/>
                </a:lnTo>
                <a:lnTo>
                  <a:pt x="199083" y="255296"/>
                </a:lnTo>
                <a:lnTo>
                  <a:pt x="197473" y="267528"/>
                </a:lnTo>
                <a:lnTo>
                  <a:pt x="196926" y="280060"/>
                </a:lnTo>
                <a:lnTo>
                  <a:pt x="204187" y="324958"/>
                </a:lnTo>
                <a:lnTo>
                  <a:pt x="224400" y="363988"/>
                </a:lnTo>
                <a:lnTo>
                  <a:pt x="255202" y="394789"/>
                </a:lnTo>
                <a:lnTo>
                  <a:pt x="294236" y="415000"/>
                </a:lnTo>
                <a:lnTo>
                  <a:pt x="339140" y="422262"/>
                </a:lnTo>
                <a:lnTo>
                  <a:pt x="358137" y="420998"/>
                </a:lnTo>
                <a:lnTo>
                  <a:pt x="376381" y="417317"/>
                </a:lnTo>
                <a:lnTo>
                  <a:pt x="393710" y="411380"/>
                </a:lnTo>
                <a:lnTo>
                  <a:pt x="409956" y="403351"/>
                </a:lnTo>
                <a:lnTo>
                  <a:pt x="440905" y="403351"/>
                </a:lnTo>
                <a:lnTo>
                  <a:pt x="437946" y="400392"/>
                </a:lnTo>
                <a:lnTo>
                  <a:pt x="339140" y="400392"/>
                </a:lnTo>
                <a:lnTo>
                  <a:pt x="292342" y="390920"/>
                </a:lnTo>
                <a:lnTo>
                  <a:pt x="254084" y="365105"/>
                </a:lnTo>
                <a:lnTo>
                  <a:pt x="228268" y="326851"/>
                </a:lnTo>
                <a:lnTo>
                  <a:pt x="218795" y="280060"/>
                </a:lnTo>
                <a:lnTo>
                  <a:pt x="228268" y="233261"/>
                </a:lnTo>
                <a:lnTo>
                  <a:pt x="243934" y="210045"/>
                </a:lnTo>
                <a:lnTo>
                  <a:pt x="43764" y="210045"/>
                </a:lnTo>
                <a:lnTo>
                  <a:pt x="35255" y="208322"/>
                </a:lnTo>
                <a:lnTo>
                  <a:pt x="28298" y="203628"/>
                </a:lnTo>
                <a:lnTo>
                  <a:pt x="23604" y="196672"/>
                </a:lnTo>
                <a:lnTo>
                  <a:pt x="21882" y="188163"/>
                </a:lnTo>
                <a:lnTo>
                  <a:pt x="21882" y="43764"/>
                </a:lnTo>
                <a:lnTo>
                  <a:pt x="23604" y="35255"/>
                </a:lnTo>
                <a:lnTo>
                  <a:pt x="28298" y="28298"/>
                </a:lnTo>
                <a:lnTo>
                  <a:pt x="35255" y="23604"/>
                </a:lnTo>
                <a:lnTo>
                  <a:pt x="43764" y="21882"/>
                </a:lnTo>
                <a:lnTo>
                  <a:pt x="177736" y="21882"/>
                </a:lnTo>
                <a:lnTo>
                  <a:pt x="172834" y="16979"/>
                </a:lnTo>
                <a:lnTo>
                  <a:pt x="172834" y="4902"/>
                </a:lnTo>
                <a:lnTo>
                  <a:pt x="177736" y="0"/>
                </a:lnTo>
                <a:close/>
              </a:path>
              <a:path w="560705" h="501014">
                <a:moveTo>
                  <a:pt x="414092" y="159715"/>
                </a:moveTo>
                <a:lnTo>
                  <a:pt x="339140" y="159715"/>
                </a:lnTo>
                <a:lnTo>
                  <a:pt x="385931" y="169187"/>
                </a:lnTo>
                <a:lnTo>
                  <a:pt x="424186" y="195003"/>
                </a:lnTo>
                <a:lnTo>
                  <a:pt x="450001" y="233261"/>
                </a:lnTo>
                <a:lnTo>
                  <a:pt x="459473" y="280060"/>
                </a:lnTo>
                <a:lnTo>
                  <a:pt x="450001" y="326851"/>
                </a:lnTo>
                <a:lnTo>
                  <a:pt x="424186" y="365105"/>
                </a:lnTo>
                <a:lnTo>
                  <a:pt x="385931" y="390920"/>
                </a:lnTo>
                <a:lnTo>
                  <a:pt x="339140" y="400392"/>
                </a:lnTo>
                <a:lnTo>
                  <a:pt x="437946" y="400392"/>
                </a:lnTo>
                <a:lnTo>
                  <a:pt x="428307" y="390753"/>
                </a:lnTo>
                <a:lnTo>
                  <a:pt x="449777" y="369184"/>
                </a:lnTo>
                <a:lnTo>
                  <a:pt x="440220" y="359625"/>
                </a:lnTo>
                <a:lnTo>
                  <a:pt x="440220" y="352704"/>
                </a:lnTo>
                <a:lnTo>
                  <a:pt x="448754" y="344157"/>
                </a:lnTo>
                <a:lnTo>
                  <a:pt x="465814" y="344157"/>
                </a:lnTo>
                <a:lnTo>
                  <a:pt x="466945" y="342374"/>
                </a:lnTo>
                <a:lnTo>
                  <a:pt x="477601" y="312534"/>
                </a:lnTo>
                <a:lnTo>
                  <a:pt x="481342" y="280060"/>
                </a:lnTo>
                <a:lnTo>
                  <a:pt x="480795" y="267528"/>
                </a:lnTo>
                <a:lnTo>
                  <a:pt x="479185" y="255296"/>
                </a:lnTo>
                <a:lnTo>
                  <a:pt x="476558" y="243411"/>
                </a:lnTo>
                <a:lnTo>
                  <a:pt x="472960" y="231914"/>
                </a:lnTo>
                <a:lnTo>
                  <a:pt x="516343" y="231914"/>
                </a:lnTo>
                <a:lnTo>
                  <a:pt x="533367" y="228471"/>
                </a:lnTo>
                <a:lnTo>
                  <a:pt x="547279" y="219087"/>
                </a:lnTo>
                <a:lnTo>
                  <a:pt x="553355" y="210083"/>
                </a:lnTo>
                <a:lnTo>
                  <a:pt x="462915" y="210083"/>
                </a:lnTo>
                <a:lnTo>
                  <a:pt x="448374" y="189101"/>
                </a:lnTo>
                <a:lnTo>
                  <a:pt x="430399" y="171080"/>
                </a:lnTo>
                <a:lnTo>
                  <a:pt x="414092" y="159715"/>
                </a:lnTo>
                <a:close/>
              </a:path>
              <a:path w="560705" h="501014">
                <a:moveTo>
                  <a:pt x="455688" y="344157"/>
                </a:moveTo>
                <a:lnTo>
                  <a:pt x="448754" y="344157"/>
                </a:lnTo>
                <a:lnTo>
                  <a:pt x="440220" y="352704"/>
                </a:lnTo>
                <a:lnTo>
                  <a:pt x="440220" y="359625"/>
                </a:lnTo>
                <a:lnTo>
                  <a:pt x="449777" y="369184"/>
                </a:lnTo>
                <a:lnTo>
                  <a:pt x="450229" y="368730"/>
                </a:lnTo>
                <a:lnTo>
                  <a:pt x="461885" y="350353"/>
                </a:lnTo>
                <a:lnTo>
                  <a:pt x="455688" y="344157"/>
                </a:lnTo>
                <a:close/>
              </a:path>
              <a:path w="560705" h="501014">
                <a:moveTo>
                  <a:pt x="465814" y="344157"/>
                </a:moveTo>
                <a:lnTo>
                  <a:pt x="455688" y="344157"/>
                </a:lnTo>
                <a:lnTo>
                  <a:pt x="461885" y="350353"/>
                </a:lnTo>
                <a:lnTo>
                  <a:pt x="465814" y="344157"/>
                </a:lnTo>
                <a:close/>
              </a:path>
              <a:path w="560705" h="501014">
                <a:moveTo>
                  <a:pt x="516343" y="0"/>
                </a:moveTo>
                <a:lnTo>
                  <a:pt x="220459" y="0"/>
                </a:lnTo>
                <a:lnTo>
                  <a:pt x="225348" y="4902"/>
                </a:lnTo>
                <a:lnTo>
                  <a:pt x="225348" y="16979"/>
                </a:lnTo>
                <a:lnTo>
                  <a:pt x="220459" y="21882"/>
                </a:lnTo>
                <a:lnTo>
                  <a:pt x="516343" y="21882"/>
                </a:lnTo>
                <a:lnTo>
                  <a:pt x="524852" y="23604"/>
                </a:lnTo>
                <a:lnTo>
                  <a:pt x="531809" y="28298"/>
                </a:lnTo>
                <a:lnTo>
                  <a:pt x="536503" y="35255"/>
                </a:lnTo>
                <a:lnTo>
                  <a:pt x="538226" y="43764"/>
                </a:lnTo>
                <a:lnTo>
                  <a:pt x="538226" y="188163"/>
                </a:lnTo>
                <a:lnTo>
                  <a:pt x="463219" y="210057"/>
                </a:lnTo>
                <a:lnTo>
                  <a:pt x="462915" y="210083"/>
                </a:lnTo>
                <a:lnTo>
                  <a:pt x="553355" y="210083"/>
                </a:lnTo>
                <a:lnTo>
                  <a:pt x="556665" y="205179"/>
                </a:lnTo>
                <a:lnTo>
                  <a:pt x="560108" y="188163"/>
                </a:lnTo>
                <a:lnTo>
                  <a:pt x="560108" y="43764"/>
                </a:lnTo>
                <a:lnTo>
                  <a:pt x="556663" y="26746"/>
                </a:lnTo>
                <a:lnTo>
                  <a:pt x="547274" y="12833"/>
                </a:lnTo>
                <a:lnTo>
                  <a:pt x="533361" y="3444"/>
                </a:lnTo>
                <a:lnTo>
                  <a:pt x="516343" y="0"/>
                </a:lnTo>
                <a:close/>
              </a:path>
              <a:path w="560705" h="501014">
                <a:moveTo>
                  <a:pt x="283185" y="112026"/>
                </a:moveTo>
                <a:lnTo>
                  <a:pt x="258546" y="112026"/>
                </a:lnTo>
                <a:lnTo>
                  <a:pt x="278231" y="150063"/>
                </a:lnTo>
                <a:lnTo>
                  <a:pt x="278638" y="150634"/>
                </a:lnTo>
                <a:lnTo>
                  <a:pt x="279069" y="151168"/>
                </a:lnTo>
                <a:lnTo>
                  <a:pt x="259845" y="162062"/>
                </a:lnTo>
                <a:lnTo>
                  <a:pt x="242625" y="175706"/>
                </a:lnTo>
                <a:lnTo>
                  <a:pt x="227708" y="191799"/>
                </a:lnTo>
                <a:lnTo>
                  <a:pt x="215392" y="210045"/>
                </a:lnTo>
                <a:lnTo>
                  <a:pt x="243934" y="210045"/>
                </a:lnTo>
                <a:lnTo>
                  <a:pt x="254084" y="195003"/>
                </a:lnTo>
                <a:lnTo>
                  <a:pt x="292342" y="169187"/>
                </a:lnTo>
                <a:lnTo>
                  <a:pt x="339140" y="159715"/>
                </a:lnTo>
                <a:lnTo>
                  <a:pt x="414092" y="159715"/>
                </a:lnTo>
                <a:lnTo>
                  <a:pt x="409458" y="156485"/>
                </a:lnTo>
                <a:lnTo>
                  <a:pt x="386016" y="145783"/>
                </a:lnTo>
                <a:lnTo>
                  <a:pt x="387242" y="143230"/>
                </a:lnTo>
                <a:lnTo>
                  <a:pt x="300329" y="143230"/>
                </a:lnTo>
                <a:lnTo>
                  <a:pt x="311535" y="119900"/>
                </a:lnTo>
                <a:lnTo>
                  <a:pt x="287261" y="119900"/>
                </a:lnTo>
                <a:lnTo>
                  <a:pt x="283185" y="112026"/>
                </a:lnTo>
                <a:close/>
              </a:path>
              <a:path w="560705" h="501014">
                <a:moveTo>
                  <a:pt x="201752" y="75031"/>
                </a:moveTo>
                <a:lnTo>
                  <a:pt x="191020" y="80581"/>
                </a:lnTo>
                <a:lnTo>
                  <a:pt x="188925" y="87185"/>
                </a:lnTo>
                <a:lnTo>
                  <a:pt x="223050" y="153123"/>
                </a:lnTo>
                <a:lnTo>
                  <a:pt x="226885" y="155371"/>
                </a:lnTo>
                <a:lnTo>
                  <a:pt x="235165" y="155282"/>
                </a:lnTo>
                <a:lnTo>
                  <a:pt x="238925" y="152882"/>
                </a:lnTo>
                <a:lnTo>
                  <a:pt x="254765" y="119900"/>
                </a:lnTo>
                <a:lnTo>
                  <a:pt x="230492" y="119900"/>
                </a:lnTo>
                <a:lnTo>
                  <a:pt x="208356" y="77127"/>
                </a:lnTo>
                <a:lnTo>
                  <a:pt x="201752" y="75031"/>
                </a:lnTo>
                <a:close/>
              </a:path>
              <a:path w="560705" h="501014">
                <a:moveTo>
                  <a:pt x="426873" y="112026"/>
                </a:moveTo>
                <a:lnTo>
                  <a:pt x="402234" y="112026"/>
                </a:lnTo>
                <a:lnTo>
                  <a:pt x="423481" y="153073"/>
                </a:lnTo>
                <a:lnTo>
                  <a:pt x="427228" y="155346"/>
                </a:lnTo>
                <a:lnTo>
                  <a:pt x="431469" y="155346"/>
                </a:lnTo>
                <a:lnTo>
                  <a:pt x="435622" y="155282"/>
                </a:lnTo>
                <a:lnTo>
                  <a:pt x="439381" y="152882"/>
                </a:lnTo>
                <a:lnTo>
                  <a:pt x="455216" y="119900"/>
                </a:lnTo>
                <a:lnTo>
                  <a:pt x="430949" y="119900"/>
                </a:lnTo>
                <a:lnTo>
                  <a:pt x="426873" y="112026"/>
                </a:lnTo>
                <a:close/>
              </a:path>
              <a:path w="560705" h="501014">
                <a:moveTo>
                  <a:pt x="346087" y="137845"/>
                </a:moveTo>
                <a:lnTo>
                  <a:pt x="339140" y="137845"/>
                </a:lnTo>
                <a:lnTo>
                  <a:pt x="329138" y="138194"/>
                </a:lnTo>
                <a:lnTo>
                  <a:pt x="319320" y="139223"/>
                </a:lnTo>
                <a:lnTo>
                  <a:pt x="309710" y="140910"/>
                </a:lnTo>
                <a:lnTo>
                  <a:pt x="300329" y="143230"/>
                </a:lnTo>
                <a:lnTo>
                  <a:pt x="387242" y="143230"/>
                </a:lnTo>
                <a:lnTo>
                  <a:pt x="389122" y="139318"/>
                </a:lnTo>
                <a:lnTo>
                  <a:pt x="359587" y="139318"/>
                </a:lnTo>
                <a:lnTo>
                  <a:pt x="352907" y="138353"/>
                </a:lnTo>
                <a:lnTo>
                  <a:pt x="346087" y="137845"/>
                </a:lnTo>
                <a:close/>
              </a:path>
              <a:path w="560705" h="501014">
                <a:moveTo>
                  <a:pt x="345427" y="75031"/>
                </a:moveTo>
                <a:lnTo>
                  <a:pt x="334695" y="80581"/>
                </a:lnTo>
                <a:lnTo>
                  <a:pt x="332600" y="87185"/>
                </a:lnTo>
                <a:lnTo>
                  <a:pt x="359587" y="139318"/>
                </a:lnTo>
                <a:lnTo>
                  <a:pt x="389122" y="139318"/>
                </a:lnTo>
                <a:lnTo>
                  <a:pt x="398451" y="119900"/>
                </a:lnTo>
                <a:lnTo>
                  <a:pt x="374180" y="119900"/>
                </a:lnTo>
                <a:lnTo>
                  <a:pt x="352031" y="77127"/>
                </a:lnTo>
                <a:lnTo>
                  <a:pt x="345427" y="75031"/>
                </a:lnTo>
                <a:close/>
              </a:path>
              <a:path w="560705" h="501014">
                <a:moveTo>
                  <a:pt x="262166" y="76542"/>
                </a:moveTo>
                <a:lnTo>
                  <a:pt x="253873" y="76644"/>
                </a:lnTo>
                <a:lnTo>
                  <a:pt x="250113" y="79044"/>
                </a:lnTo>
                <a:lnTo>
                  <a:pt x="230492" y="119900"/>
                </a:lnTo>
                <a:lnTo>
                  <a:pt x="254765" y="119900"/>
                </a:lnTo>
                <a:lnTo>
                  <a:pt x="258546" y="112026"/>
                </a:lnTo>
                <a:lnTo>
                  <a:pt x="283185" y="112026"/>
                </a:lnTo>
                <a:lnTo>
                  <a:pt x="265988" y="78803"/>
                </a:lnTo>
                <a:lnTo>
                  <a:pt x="262166" y="76542"/>
                </a:lnTo>
                <a:close/>
              </a:path>
              <a:path w="560705" h="501014">
                <a:moveTo>
                  <a:pt x="314236" y="75044"/>
                </a:moveTo>
                <a:lnTo>
                  <a:pt x="307695" y="77330"/>
                </a:lnTo>
                <a:lnTo>
                  <a:pt x="305092" y="82791"/>
                </a:lnTo>
                <a:lnTo>
                  <a:pt x="287261" y="119900"/>
                </a:lnTo>
                <a:lnTo>
                  <a:pt x="311535" y="119900"/>
                </a:lnTo>
                <a:lnTo>
                  <a:pt x="327431" y="86804"/>
                </a:lnTo>
                <a:lnTo>
                  <a:pt x="325132" y="80276"/>
                </a:lnTo>
                <a:lnTo>
                  <a:pt x="314236" y="75044"/>
                </a:lnTo>
                <a:close/>
              </a:path>
              <a:path w="560705" h="501014">
                <a:moveTo>
                  <a:pt x="405828" y="76542"/>
                </a:moveTo>
                <a:lnTo>
                  <a:pt x="397548" y="76644"/>
                </a:lnTo>
                <a:lnTo>
                  <a:pt x="393801" y="79044"/>
                </a:lnTo>
                <a:lnTo>
                  <a:pt x="374180" y="119900"/>
                </a:lnTo>
                <a:lnTo>
                  <a:pt x="398451" y="119900"/>
                </a:lnTo>
                <a:lnTo>
                  <a:pt x="402234" y="112026"/>
                </a:lnTo>
                <a:lnTo>
                  <a:pt x="426873" y="112026"/>
                </a:lnTo>
                <a:lnTo>
                  <a:pt x="409676" y="78803"/>
                </a:lnTo>
                <a:lnTo>
                  <a:pt x="405828" y="76542"/>
                </a:lnTo>
                <a:close/>
              </a:path>
              <a:path w="560705" h="501014">
                <a:moveTo>
                  <a:pt x="457923" y="75044"/>
                </a:moveTo>
                <a:lnTo>
                  <a:pt x="451383" y="77330"/>
                </a:lnTo>
                <a:lnTo>
                  <a:pt x="430949" y="119900"/>
                </a:lnTo>
                <a:lnTo>
                  <a:pt x="455216" y="119900"/>
                </a:lnTo>
                <a:lnTo>
                  <a:pt x="471106" y="86804"/>
                </a:lnTo>
                <a:lnTo>
                  <a:pt x="468807" y="80276"/>
                </a:lnTo>
                <a:lnTo>
                  <a:pt x="457923" y="75044"/>
                </a:lnTo>
                <a:close/>
              </a:path>
              <a:path w="560705" h="501014">
                <a:moveTo>
                  <a:pt x="220459" y="0"/>
                </a:moveTo>
                <a:lnTo>
                  <a:pt x="177736" y="0"/>
                </a:lnTo>
                <a:lnTo>
                  <a:pt x="172834" y="4902"/>
                </a:lnTo>
                <a:lnTo>
                  <a:pt x="172834" y="16979"/>
                </a:lnTo>
                <a:lnTo>
                  <a:pt x="177736" y="21882"/>
                </a:lnTo>
                <a:lnTo>
                  <a:pt x="220459" y="21882"/>
                </a:lnTo>
                <a:lnTo>
                  <a:pt x="225348" y="16979"/>
                </a:lnTo>
                <a:lnTo>
                  <a:pt x="225348" y="4902"/>
                </a:lnTo>
                <a:lnTo>
                  <a:pt x="220459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432102" y="6155392"/>
            <a:ext cx="22225" cy="22225"/>
          </a:xfrm>
          <a:custGeom>
            <a:avLst/>
            <a:gdLst/>
            <a:ahLst/>
            <a:cxnLst/>
            <a:rect l="l" t="t" r="r" b="b"/>
            <a:pathLst>
              <a:path w="22225" h="22225">
                <a:moveTo>
                  <a:pt x="13817" y="0"/>
                </a:moveTo>
                <a:lnTo>
                  <a:pt x="8064" y="0"/>
                </a:lnTo>
                <a:lnTo>
                  <a:pt x="5232" y="1168"/>
                </a:lnTo>
                <a:lnTo>
                  <a:pt x="1168" y="5232"/>
                </a:lnTo>
                <a:lnTo>
                  <a:pt x="0" y="8051"/>
                </a:lnTo>
                <a:lnTo>
                  <a:pt x="0" y="13804"/>
                </a:lnTo>
                <a:lnTo>
                  <a:pt x="1168" y="16637"/>
                </a:lnTo>
                <a:lnTo>
                  <a:pt x="5245" y="20701"/>
                </a:lnTo>
                <a:lnTo>
                  <a:pt x="8064" y="21869"/>
                </a:lnTo>
                <a:lnTo>
                  <a:pt x="13804" y="21869"/>
                </a:lnTo>
                <a:lnTo>
                  <a:pt x="16637" y="20701"/>
                </a:lnTo>
                <a:lnTo>
                  <a:pt x="20713" y="16637"/>
                </a:lnTo>
                <a:lnTo>
                  <a:pt x="21869" y="13804"/>
                </a:lnTo>
                <a:lnTo>
                  <a:pt x="21869" y="8051"/>
                </a:lnTo>
                <a:lnTo>
                  <a:pt x="20713" y="5232"/>
                </a:lnTo>
                <a:lnTo>
                  <a:pt x="16637" y="1168"/>
                </a:lnTo>
                <a:lnTo>
                  <a:pt x="13817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122557" y="6146677"/>
            <a:ext cx="431165" cy="100330"/>
          </a:xfrm>
          <a:custGeom>
            <a:avLst/>
            <a:gdLst/>
            <a:ahLst/>
            <a:cxnLst/>
            <a:rect l="l" t="t" r="r" b="b"/>
            <a:pathLst>
              <a:path w="431164" h="100329">
                <a:moveTo>
                  <a:pt x="122963" y="0"/>
                </a:moveTo>
                <a:lnTo>
                  <a:pt x="81981" y="14319"/>
                </a:lnTo>
                <a:lnTo>
                  <a:pt x="69380" y="35545"/>
                </a:lnTo>
                <a:lnTo>
                  <a:pt x="6438" y="35545"/>
                </a:lnTo>
                <a:lnTo>
                  <a:pt x="0" y="41971"/>
                </a:lnTo>
                <a:lnTo>
                  <a:pt x="0" y="57846"/>
                </a:lnTo>
                <a:lnTo>
                  <a:pt x="6438" y="64272"/>
                </a:lnTo>
                <a:lnTo>
                  <a:pt x="69380" y="64272"/>
                </a:lnTo>
                <a:lnTo>
                  <a:pt x="78596" y="81826"/>
                </a:lnTo>
                <a:lnTo>
                  <a:pt x="93318" y="94059"/>
                </a:lnTo>
                <a:lnTo>
                  <a:pt x="111551" y="99879"/>
                </a:lnTo>
                <a:lnTo>
                  <a:pt x="131305" y="98194"/>
                </a:lnTo>
                <a:lnTo>
                  <a:pt x="142834" y="93180"/>
                </a:lnTo>
                <a:lnTo>
                  <a:pt x="152609" y="85577"/>
                </a:lnTo>
                <a:lnTo>
                  <a:pt x="160212" y="75802"/>
                </a:lnTo>
                <a:lnTo>
                  <a:pt x="162106" y="71448"/>
                </a:lnTo>
                <a:lnTo>
                  <a:pt x="117259" y="71448"/>
                </a:lnTo>
                <a:lnTo>
                  <a:pt x="108871" y="69756"/>
                </a:lnTo>
                <a:lnTo>
                  <a:pt x="102020" y="65141"/>
                </a:lnTo>
                <a:lnTo>
                  <a:pt x="97401" y="58294"/>
                </a:lnTo>
                <a:lnTo>
                  <a:pt x="95707" y="49909"/>
                </a:lnTo>
                <a:lnTo>
                  <a:pt x="97401" y="41523"/>
                </a:lnTo>
                <a:lnTo>
                  <a:pt x="102020" y="34677"/>
                </a:lnTo>
                <a:lnTo>
                  <a:pt x="108871" y="30062"/>
                </a:lnTo>
                <a:lnTo>
                  <a:pt x="117259" y="28370"/>
                </a:lnTo>
                <a:lnTo>
                  <a:pt x="161407" y="28370"/>
                </a:lnTo>
                <a:lnTo>
                  <a:pt x="155946" y="18005"/>
                </a:lnTo>
                <a:lnTo>
                  <a:pt x="141206" y="5794"/>
                </a:lnTo>
                <a:lnTo>
                  <a:pt x="122963" y="0"/>
                </a:lnTo>
                <a:close/>
              </a:path>
              <a:path w="431164" h="100329">
                <a:moveTo>
                  <a:pt x="161407" y="28370"/>
                </a:moveTo>
                <a:lnTo>
                  <a:pt x="117259" y="28370"/>
                </a:lnTo>
                <a:lnTo>
                  <a:pt x="125644" y="30062"/>
                </a:lnTo>
                <a:lnTo>
                  <a:pt x="132491" y="34677"/>
                </a:lnTo>
                <a:lnTo>
                  <a:pt x="137106" y="41523"/>
                </a:lnTo>
                <a:lnTo>
                  <a:pt x="138798" y="49909"/>
                </a:lnTo>
                <a:lnTo>
                  <a:pt x="137106" y="58294"/>
                </a:lnTo>
                <a:lnTo>
                  <a:pt x="132491" y="65141"/>
                </a:lnTo>
                <a:lnTo>
                  <a:pt x="125644" y="69756"/>
                </a:lnTo>
                <a:lnTo>
                  <a:pt x="117259" y="71448"/>
                </a:lnTo>
                <a:lnTo>
                  <a:pt x="162106" y="71448"/>
                </a:lnTo>
                <a:lnTo>
                  <a:pt x="165227" y="64272"/>
                </a:lnTo>
                <a:lnTo>
                  <a:pt x="424484" y="64272"/>
                </a:lnTo>
                <a:lnTo>
                  <a:pt x="430911" y="57846"/>
                </a:lnTo>
                <a:lnTo>
                  <a:pt x="430911" y="41971"/>
                </a:lnTo>
                <a:lnTo>
                  <a:pt x="424484" y="35545"/>
                </a:lnTo>
                <a:lnTo>
                  <a:pt x="165188" y="35545"/>
                </a:lnTo>
                <a:lnTo>
                  <a:pt x="161407" y="2837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122556" y="5816023"/>
            <a:ext cx="431165" cy="316230"/>
          </a:xfrm>
          <a:custGeom>
            <a:avLst/>
            <a:gdLst/>
            <a:ahLst/>
            <a:cxnLst/>
            <a:rect l="l" t="t" r="r" b="b"/>
            <a:pathLst>
              <a:path w="431164" h="316229">
                <a:moveTo>
                  <a:pt x="385813" y="0"/>
                </a:moveTo>
                <a:lnTo>
                  <a:pt x="45110" y="0"/>
                </a:lnTo>
                <a:lnTo>
                  <a:pt x="27558" y="3556"/>
                </a:lnTo>
                <a:lnTo>
                  <a:pt x="13225" y="13223"/>
                </a:lnTo>
                <a:lnTo>
                  <a:pt x="3556" y="27553"/>
                </a:lnTo>
                <a:lnTo>
                  <a:pt x="0" y="45097"/>
                </a:lnTo>
                <a:lnTo>
                  <a:pt x="0" y="270903"/>
                </a:lnTo>
                <a:lnTo>
                  <a:pt x="3556" y="288447"/>
                </a:lnTo>
                <a:lnTo>
                  <a:pt x="13225" y="302777"/>
                </a:lnTo>
                <a:lnTo>
                  <a:pt x="27558" y="312444"/>
                </a:lnTo>
                <a:lnTo>
                  <a:pt x="45110" y="316001"/>
                </a:lnTo>
                <a:lnTo>
                  <a:pt x="385813" y="316001"/>
                </a:lnTo>
                <a:lnTo>
                  <a:pt x="403362" y="312444"/>
                </a:lnTo>
                <a:lnTo>
                  <a:pt x="417691" y="302777"/>
                </a:lnTo>
                <a:lnTo>
                  <a:pt x="427355" y="288447"/>
                </a:lnTo>
                <a:lnTo>
                  <a:pt x="427593" y="287274"/>
                </a:lnTo>
                <a:lnTo>
                  <a:pt x="36067" y="287261"/>
                </a:lnTo>
                <a:lnTo>
                  <a:pt x="28740" y="279933"/>
                </a:lnTo>
                <a:lnTo>
                  <a:pt x="28740" y="36055"/>
                </a:lnTo>
                <a:lnTo>
                  <a:pt x="36067" y="28740"/>
                </a:lnTo>
                <a:lnTo>
                  <a:pt x="427596" y="28740"/>
                </a:lnTo>
                <a:lnTo>
                  <a:pt x="427355" y="27553"/>
                </a:lnTo>
                <a:lnTo>
                  <a:pt x="417691" y="13223"/>
                </a:lnTo>
                <a:lnTo>
                  <a:pt x="403362" y="3556"/>
                </a:lnTo>
                <a:lnTo>
                  <a:pt x="385813" y="0"/>
                </a:lnTo>
                <a:close/>
              </a:path>
              <a:path w="431164" h="316229">
                <a:moveTo>
                  <a:pt x="427596" y="28740"/>
                </a:moveTo>
                <a:lnTo>
                  <a:pt x="394855" y="28740"/>
                </a:lnTo>
                <a:lnTo>
                  <a:pt x="402183" y="36055"/>
                </a:lnTo>
                <a:lnTo>
                  <a:pt x="402183" y="279933"/>
                </a:lnTo>
                <a:lnTo>
                  <a:pt x="394855" y="287261"/>
                </a:lnTo>
                <a:lnTo>
                  <a:pt x="385813" y="287274"/>
                </a:lnTo>
                <a:lnTo>
                  <a:pt x="427596" y="287261"/>
                </a:lnTo>
                <a:lnTo>
                  <a:pt x="430910" y="270903"/>
                </a:lnTo>
                <a:lnTo>
                  <a:pt x="430910" y="45097"/>
                </a:lnTo>
                <a:lnTo>
                  <a:pt x="427596" y="2874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280568" y="5885821"/>
            <a:ext cx="145707" cy="1743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258557" y="5822730"/>
            <a:ext cx="145973" cy="17471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100257" y="5752805"/>
            <a:ext cx="713740" cy="557530"/>
          </a:xfrm>
          <a:custGeom>
            <a:avLst/>
            <a:gdLst/>
            <a:ahLst/>
            <a:cxnLst/>
            <a:rect l="l" t="t" r="r" b="b"/>
            <a:pathLst>
              <a:path w="713739" h="557529">
                <a:moveTo>
                  <a:pt x="484281" y="480504"/>
                </a:moveTo>
                <a:lnTo>
                  <a:pt x="457301" y="480504"/>
                </a:lnTo>
                <a:lnTo>
                  <a:pt x="467271" y="544893"/>
                </a:lnTo>
                <a:lnTo>
                  <a:pt x="472592" y="551827"/>
                </a:lnTo>
                <a:lnTo>
                  <a:pt x="483387" y="556602"/>
                </a:lnTo>
                <a:lnTo>
                  <a:pt x="486740" y="557301"/>
                </a:lnTo>
                <a:lnTo>
                  <a:pt x="494779" y="557301"/>
                </a:lnTo>
                <a:lnTo>
                  <a:pt x="499452" y="555929"/>
                </a:lnTo>
                <a:lnTo>
                  <a:pt x="540137" y="529031"/>
                </a:lnTo>
                <a:lnTo>
                  <a:pt x="491794" y="529031"/>
                </a:lnTo>
                <a:lnTo>
                  <a:pt x="484281" y="480504"/>
                </a:lnTo>
                <a:close/>
              </a:path>
              <a:path w="713739" h="557529">
                <a:moveTo>
                  <a:pt x="591553" y="435521"/>
                </a:moveTo>
                <a:lnTo>
                  <a:pt x="564807" y="435521"/>
                </a:lnTo>
                <a:lnTo>
                  <a:pt x="561251" y="481634"/>
                </a:lnTo>
                <a:lnTo>
                  <a:pt x="559828" y="484047"/>
                </a:lnTo>
                <a:lnTo>
                  <a:pt x="491794" y="529031"/>
                </a:lnTo>
                <a:lnTo>
                  <a:pt x="540137" y="529031"/>
                </a:lnTo>
                <a:lnTo>
                  <a:pt x="572274" y="507784"/>
                </a:lnTo>
                <a:lnTo>
                  <a:pt x="588035" y="480974"/>
                </a:lnTo>
                <a:lnTo>
                  <a:pt x="591553" y="435521"/>
                </a:lnTo>
                <a:close/>
              </a:path>
              <a:path w="713739" h="557529">
                <a:moveTo>
                  <a:pt x="385457" y="395655"/>
                </a:moveTo>
                <a:lnTo>
                  <a:pt x="347751" y="395655"/>
                </a:lnTo>
                <a:lnTo>
                  <a:pt x="425780" y="473671"/>
                </a:lnTo>
                <a:lnTo>
                  <a:pt x="428663" y="475602"/>
                </a:lnTo>
                <a:lnTo>
                  <a:pt x="436816" y="479958"/>
                </a:lnTo>
                <a:lnTo>
                  <a:pt x="442467" y="481558"/>
                </a:lnTo>
                <a:lnTo>
                  <a:pt x="450202" y="481558"/>
                </a:lnTo>
                <a:lnTo>
                  <a:pt x="452119" y="481406"/>
                </a:lnTo>
                <a:lnTo>
                  <a:pt x="455117" y="480910"/>
                </a:lnTo>
                <a:lnTo>
                  <a:pt x="457301" y="480504"/>
                </a:lnTo>
                <a:lnTo>
                  <a:pt x="484281" y="480504"/>
                </a:lnTo>
                <a:lnTo>
                  <a:pt x="483323" y="474319"/>
                </a:lnTo>
                <a:lnTo>
                  <a:pt x="504095" y="467273"/>
                </a:lnTo>
                <a:lnTo>
                  <a:pt x="524665" y="458430"/>
                </a:lnTo>
                <a:lnTo>
                  <a:pt x="530759" y="455244"/>
                </a:lnTo>
                <a:lnTo>
                  <a:pt x="446925" y="455244"/>
                </a:lnTo>
                <a:lnTo>
                  <a:pt x="444118" y="454317"/>
                </a:lnTo>
                <a:lnTo>
                  <a:pt x="385457" y="395655"/>
                </a:lnTo>
                <a:close/>
              </a:path>
              <a:path w="713739" h="557529">
                <a:moveTo>
                  <a:pt x="409574" y="327024"/>
                </a:moveTo>
                <a:lnTo>
                  <a:pt x="371881" y="327024"/>
                </a:lnTo>
                <a:lnTo>
                  <a:pt x="489203" y="444360"/>
                </a:lnTo>
                <a:lnTo>
                  <a:pt x="478277" y="447987"/>
                </a:lnTo>
                <a:lnTo>
                  <a:pt x="467998" y="450883"/>
                </a:lnTo>
                <a:lnTo>
                  <a:pt x="458428" y="453123"/>
                </a:lnTo>
                <a:lnTo>
                  <a:pt x="449630" y="454786"/>
                </a:lnTo>
                <a:lnTo>
                  <a:pt x="446925" y="455244"/>
                </a:lnTo>
                <a:lnTo>
                  <a:pt x="530759" y="455244"/>
                </a:lnTo>
                <a:lnTo>
                  <a:pt x="544935" y="447832"/>
                </a:lnTo>
                <a:lnTo>
                  <a:pt x="564807" y="435521"/>
                </a:lnTo>
                <a:lnTo>
                  <a:pt x="591553" y="435521"/>
                </a:lnTo>
                <a:lnTo>
                  <a:pt x="591735" y="433158"/>
                </a:lnTo>
                <a:lnTo>
                  <a:pt x="515708" y="433158"/>
                </a:lnTo>
                <a:lnTo>
                  <a:pt x="409574" y="327024"/>
                </a:lnTo>
                <a:close/>
              </a:path>
              <a:path w="713739" h="557529">
                <a:moveTo>
                  <a:pt x="711705" y="129164"/>
                </a:moveTo>
                <a:lnTo>
                  <a:pt x="647743" y="129164"/>
                </a:lnTo>
                <a:lnTo>
                  <a:pt x="678548" y="129451"/>
                </a:lnTo>
                <a:lnTo>
                  <a:pt x="683018" y="129692"/>
                </a:lnTo>
                <a:lnTo>
                  <a:pt x="686574" y="133248"/>
                </a:lnTo>
                <a:lnTo>
                  <a:pt x="686815" y="137706"/>
                </a:lnTo>
                <a:lnTo>
                  <a:pt x="686916" y="148548"/>
                </a:lnTo>
                <a:lnTo>
                  <a:pt x="687006" y="169556"/>
                </a:lnTo>
                <a:lnTo>
                  <a:pt x="683502" y="208072"/>
                </a:lnTo>
                <a:lnTo>
                  <a:pt x="673487" y="253040"/>
                </a:lnTo>
                <a:lnTo>
                  <a:pt x="654519" y="300088"/>
                </a:lnTo>
                <a:lnTo>
                  <a:pt x="622022" y="348162"/>
                </a:lnTo>
                <a:lnTo>
                  <a:pt x="577418" y="392798"/>
                </a:lnTo>
                <a:lnTo>
                  <a:pt x="545711" y="416193"/>
                </a:lnTo>
                <a:lnTo>
                  <a:pt x="515708" y="433158"/>
                </a:lnTo>
                <a:lnTo>
                  <a:pt x="591735" y="433158"/>
                </a:lnTo>
                <a:lnTo>
                  <a:pt x="593191" y="414350"/>
                </a:lnTo>
                <a:lnTo>
                  <a:pt x="594517" y="413242"/>
                </a:lnTo>
                <a:lnTo>
                  <a:pt x="619887" y="390005"/>
                </a:lnTo>
                <a:lnTo>
                  <a:pt x="662472" y="338654"/>
                </a:lnTo>
                <a:lnTo>
                  <a:pt x="698869" y="261159"/>
                </a:lnTo>
                <a:lnTo>
                  <a:pt x="709796" y="212378"/>
                </a:lnTo>
                <a:lnTo>
                  <a:pt x="713732" y="169556"/>
                </a:lnTo>
                <a:lnTo>
                  <a:pt x="713435" y="136258"/>
                </a:lnTo>
                <a:lnTo>
                  <a:pt x="711705" y="129164"/>
                </a:lnTo>
                <a:close/>
              </a:path>
              <a:path w="713739" h="557529">
                <a:moveTo>
                  <a:pt x="123191" y="331266"/>
                </a:moveTo>
                <a:lnTo>
                  <a:pt x="82130" y="345605"/>
                </a:lnTo>
                <a:lnTo>
                  <a:pt x="69507" y="366877"/>
                </a:lnTo>
                <a:lnTo>
                  <a:pt x="6451" y="366877"/>
                </a:lnTo>
                <a:lnTo>
                  <a:pt x="0" y="373316"/>
                </a:lnTo>
                <a:lnTo>
                  <a:pt x="0" y="389216"/>
                </a:lnTo>
                <a:lnTo>
                  <a:pt x="6451" y="395655"/>
                </a:lnTo>
                <a:lnTo>
                  <a:pt x="69507" y="395655"/>
                </a:lnTo>
                <a:lnTo>
                  <a:pt x="78739" y="413242"/>
                </a:lnTo>
                <a:lnTo>
                  <a:pt x="93487" y="425497"/>
                </a:lnTo>
                <a:lnTo>
                  <a:pt x="111755" y="431328"/>
                </a:lnTo>
                <a:lnTo>
                  <a:pt x="131546" y="429640"/>
                </a:lnTo>
                <a:lnTo>
                  <a:pt x="143095" y="424614"/>
                </a:lnTo>
                <a:lnTo>
                  <a:pt x="152887" y="416996"/>
                </a:lnTo>
                <a:lnTo>
                  <a:pt x="160505" y="407204"/>
                </a:lnTo>
                <a:lnTo>
                  <a:pt x="162397" y="402856"/>
                </a:lnTo>
                <a:lnTo>
                  <a:pt x="117474" y="402856"/>
                </a:lnTo>
                <a:lnTo>
                  <a:pt x="109070" y="401160"/>
                </a:lnTo>
                <a:lnTo>
                  <a:pt x="102208" y="396533"/>
                </a:lnTo>
                <a:lnTo>
                  <a:pt x="97581" y="389671"/>
                </a:lnTo>
                <a:lnTo>
                  <a:pt x="95884" y="381266"/>
                </a:lnTo>
                <a:lnTo>
                  <a:pt x="97581" y="372862"/>
                </a:lnTo>
                <a:lnTo>
                  <a:pt x="102208" y="365999"/>
                </a:lnTo>
                <a:lnTo>
                  <a:pt x="109070" y="361373"/>
                </a:lnTo>
                <a:lnTo>
                  <a:pt x="117474" y="359676"/>
                </a:lnTo>
                <a:lnTo>
                  <a:pt x="161699" y="359676"/>
                </a:lnTo>
                <a:lnTo>
                  <a:pt x="156235" y="349304"/>
                </a:lnTo>
                <a:lnTo>
                  <a:pt x="141468" y="337070"/>
                </a:lnTo>
                <a:lnTo>
                  <a:pt x="123191" y="331266"/>
                </a:lnTo>
                <a:close/>
              </a:path>
              <a:path w="713739" h="557529">
                <a:moveTo>
                  <a:pt x="161699" y="359676"/>
                </a:moveTo>
                <a:lnTo>
                  <a:pt x="117474" y="359676"/>
                </a:lnTo>
                <a:lnTo>
                  <a:pt x="125872" y="361373"/>
                </a:lnTo>
                <a:lnTo>
                  <a:pt x="132730" y="365999"/>
                </a:lnTo>
                <a:lnTo>
                  <a:pt x="137356" y="372862"/>
                </a:lnTo>
                <a:lnTo>
                  <a:pt x="139052" y="381266"/>
                </a:lnTo>
                <a:lnTo>
                  <a:pt x="137356" y="389671"/>
                </a:lnTo>
                <a:lnTo>
                  <a:pt x="132730" y="396533"/>
                </a:lnTo>
                <a:lnTo>
                  <a:pt x="125872" y="401160"/>
                </a:lnTo>
                <a:lnTo>
                  <a:pt x="117474" y="402856"/>
                </a:lnTo>
                <a:lnTo>
                  <a:pt x="162397" y="402856"/>
                </a:lnTo>
                <a:lnTo>
                  <a:pt x="165531" y="395655"/>
                </a:lnTo>
                <a:lnTo>
                  <a:pt x="385457" y="395655"/>
                </a:lnTo>
                <a:lnTo>
                  <a:pt x="362000" y="372198"/>
                </a:lnTo>
                <a:lnTo>
                  <a:pt x="361124" y="369493"/>
                </a:lnTo>
                <a:lnTo>
                  <a:pt x="361492" y="366877"/>
                </a:lnTo>
                <a:lnTo>
                  <a:pt x="165493" y="366877"/>
                </a:lnTo>
                <a:lnTo>
                  <a:pt x="161699" y="359676"/>
                </a:lnTo>
                <a:close/>
              </a:path>
              <a:path w="713739" h="557529">
                <a:moveTo>
                  <a:pt x="386524" y="0"/>
                </a:moveTo>
                <a:lnTo>
                  <a:pt x="45186" y="0"/>
                </a:lnTo>
                <a:lnTo>
                  <a:pt x="27607" y="3563"/>
                </a:lnTo>
                <a:lnTo>
                  <a:pt x="13249" y="13249"/>
                </a:lnTo>
                <a:lnTo>
                  <a:pt x="3563" y="27607"/>
                </a:lnTo>
                <a:lnTo>
                  <a:pt x="0" y="45186"/>
                </a:lnTo>
                <a:lnTo>
                  <a:pt x="0" y="271398"/>
                </a:lnTo>
                <a:lnTo>
                  <a:pt x="3563" y="288978"/>
                </a:lnTo>
                <a:lnTo>
                  <a:pt x="13249" y="303336"/>
                </a:lnTo>
                <a:lnTo>
                  <a:pt x="27607" y="313022"/>
                </a:lnTo>
                <a:lnTo>
                  <a:pt x="45186" y="316585"/>
                </a:lnTo>
                <a:lnTo>
                  <a:pt x="261124" y="316585"/>
                </a:lnTo>
                <a:lnTo>
                  <a:pt x="258444" y="322757"/>
                </a:lnTo>
                <a:lnTo>
                  <a:pt x="258267" y="329742"/>
                </a:lnTo>
                <a:lnTo>
                  <a:pt x="264439" y="343674"/>
                </a:lnTo>
                <a:lnTo>
                  <a:pt x="271373" y="348983"/>
                </a:lnTo>
                <a:lnTo>
                  <a:pt x="335749" y="358965"/>
                </a:lnTo>
                <a:lnTo>
                  <a:pt x="335316" y="361373"/>
                </a:lnTo>
                <a:lnTo>
                  <a:pt x="334911" y="363778"/>
                </a:lnTo>
                <a:lnTo>
                  <a:pt x="334962" y="366877"/>
                </a:lnTo>
                <a:lnTo>
                  <a:pt x="361492" y="366877"/>
                </a:lnTo>
                <a:lnTo>
                  <a:pt x="361454" y="366712"/>
                </a:lnTo>
                <a:lnTo>
                  <a:pt x="363446" y="356328"/>
                </a:lnTo>
                <a:lnTo>
                  <a:pt x="365869" y="346290"/>
                </a:lnTo>
                <a:lnTo>
                  <a:pt x="368695" y="336519"/>
                </a:lnTo>
                <a:lnTo>
                  <a:pt x="369895" y="332943"/>
                </a:lnTo>
                <a:lnTo>
                  <a:pt x="341947" y="332943"/>
                </a:lnTo>
                <a:lnTo>
                  <a:pt x="287235" y="324472"/>
                </a:lnTo>
                <a:lnTo>
                  <a:pt x="311473" y="287807"/>
                </a:lnTo>
                <a:lnTo>
                  <a:pt x="36131" y="287794"/>
                </a:lnTo>
                <a:lnTo>
                  <a:pt x="28790" y="280454"/>
                </a:lnTo>
                <a:lnTo>
                  <a:pt x="28790" y="36131"/>
                </a:lnTo>
                <a:lnTo>
                  <a:pt x="36131" y="28790"/>
                </a:lnTo>
                <a:lnTo>
                  <a:pt x="428387" y="28790"/>
                </a:lnTo>
                <a:lnTo>
                  <a:pt x="428147" y="27607"/>
                </a:lnTo>
                <a:lnTo>
                  <a:pt x="418461" y="13249"/>
                </a:lnTo>
                <a:lnTo>
                  <a:pt x="404104" y="3563"/>
                </a:lnTo>
                <a:lnTo>
                  <a:pt x="386524" y="0"/>
                </a:lnTo>
                <a:close/>
              </a:path>
              <a:path w="713739" h="557529">
                <a:moveTo>
                  <a:pt x="413467" y="251447"/>
                </a:moveTo>
                <a:lnTo>
                  <a:pt x="380745" y="251447"/>
                </a:lnTo>
                <a:lnTo>
                  <a:pt x="374975" y="260405"/>
                </a:lnTo>
                <a:lnTo>
                  <a:pt x="356403" y="294950"/>
                </a:lnTo>
                <a:lnTo>
                  <a:pt x="341947" y="332943"/>
                </a:lnTo>
                <a:lnTo>
                  <a:pt x="369895" y="332943"/>
                </a:lnTo>
                <a:lnTo>
                  <a:pt x="371881" y="327024"/>
                </a:lnTo>
                <a:lnTo>
                  <a:pt x="409574" y="327024"/>
                </a:lnTo>
                <a:lnTo>
                  <a:pt x="383095" y="300545"/>
                </a:lnTo>
                <a:lnTo>
                  <a:pt x="385406" y="295846"/>
                </a:lnTo>
                <a:lnTo>
                  <a:pt x="394423" y="279717"/>
                </a:lnTo>
                <a:lnTo>
                  <a:pt x="398627" y="272681"/>
                </a:lnTo>
                <a:lnTo>
                  <a:pt x="402920" y="266255"/>
                </a:lnTo>
                <a:lnTo>
                  <a:pt x="408147" y="258697"/>
                </a:lnTo>
                <a:lnTo>
                  <a:pt x="413467" y="251447"/>
                </a:lnTo>
                <a:close/>
              </a:path>
              <a:path w="713739" h="557529">
                <a:moveTo>
                  <a:pt x="428387" y="28790"/>
                </a:moveTo>
                <a:lnTo>
                  <a:pt x="395579" y="28790"/>
                </a:lnTo>
                <a:lnTo>
                  <a:pt x="402920" y="36131"/>
                </a:lnTo>
                <a:lnTo>
                  <a:pt x="402920" y="221843"/>
                </a:lnTo>
                <a:lnTo>
                  <a:pt x="401916" y="223075"/>
                </a:lnTo>
                <a:lnTo>
                  <a:pt x="335279" y="228218"/>
                </a:lnTo>
                <a:lnTo>
                  <a:pt x="327315" y="229751"/>
                </a:lnTo>
                <a:lnTo>
                  <a:pt x="320038" y="232981"/>
                </a:lnTo>
                <a:lnTo>
                  <a:pt x="313682" y="237773"/>
                </a:lnTo>
                <a:lnTo>
                  <a:pt x="308482" y="243992"/>
                </a:lnTo>
                <a:lnTo>
                  <a:pt x="279514" y="287807"/>
                </a:lnTo>
                <a:lnTo>
                  <a:pt x="311482" y="287794"/>
                </a:lnTo>
                <a:lnTo>
                  <a:pt x="332219" y="256425"/>
                </a:lnTo>
                <a:lnTo>
                  <a:pt x="334632" y="255015"/>
                </a:lnTo>
                <a:lnTo>
                  <a:pt x="380745" y="251447"/>
                </a:lnTo>
                <a:lnTo>
                  <a:pt x="413467" y="251447"/>
                </a:lnTo>
                <a:lnTo>
                  <a:pt x="418472" y="244977"/>
                </a:lnTo>
                <a:lnTo>
                  <a:pt x="451679" y="208894"/>
                </a:lnTo>
                <a:lnTo>
                  <a:pt x="471968" y="191173"/>
                </a:lnTo>
                <a:lnTo>
                  <a:pt x="431711" y="191173"/>
                </a:lnTo>
                <a:lnTo>
                  <a:pt x="431711" y="45186"/>
                </a:lnTo>
                <a:lnTo>
                  <a:pt x="428387" y="28790"/>
                </a:lnTo>
                <a:close/>
              </a:path>
              <a:path w="713739" h="557529">
                <a:moveTo>
                  <a:pt x="646700" y="102532"/>
                </a:moveTo>
                <a:lnTo>
                  <a:pt x="603880" y="106464"/>
                </a:lnTo>
                <a:lnTo>
                  <a:pt x="555100" y="117387"/>
                </a:lnTo>
                <a:lnTo>
                  <a:pt x="503923" y="138061"/>
                </a:lnTo>
                <a:lnTo>
                  <a:pt x="467355" y="161069"/>
                </a:lnTo>
                <a:lnTo>
                  <a:pt x="431711" y="191173"/>
                </a:lnTo>
                <a:lnTo>
                  <a:pt x="471968" y="191173"/>
                </a:lnTo>
                <a:lnTo>
                  <a:pt x="472806" y="190441"/>
                </a:lnTo>
                <a:lnTo>
                  <a:pt x="494502" y="174557"/>
                </a:lnTo>
                <a:lnTo>
                  <a:pt x="516178" y="161747"/>
                </a:lnTo>
                <a:lnTo>
                  <a:pt x="563221" y="142774"/>
                </a:lnTo>
                <a:lnTo>
                  <a:pt x="608188" y="132759"/>
                </a:lnTo>
                <a:lnTo>
                  <a:pt x="647743" y="129164"/>
                </a:lnTo>
                <a:lnTo>
                  <a:pt x="711705" y="129164"/>
                </a:lnTo>
                <a:lnTo>
                  <a:pt x="710335" y="123548"/>
                </a:lnTo>
                <a:lnTo>
                  <a:pt x="703125" y="113134"/>
                </a:lnTo>
                <a:lnTo>
                  <a:pt x="692711" y="105925"/>
                </a:lnTo>
                <a:lnTo>
                  <a:pt x="679996" y="102831"/>
                </a:lnTo>
                <a:lnTo>
                  <a:pt x="646700" y="102532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604253" y="5931809"/>
            <a:ext cx="133299" cy="13322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357915" y="6158577"/>
            <a:ext cx="152821" cy="15152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982566" y="5547372"/>
            <a:ext cx="1096645" cy="968375"/>
          </a:xfrm>
          <a:prstGeom prst="rect">
            <a:avLst/>
          </a:prstGeom>
          <a:ln w="6350">
            <a:solidFill>
              <a:srgbClr val="36375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431800" marR="243840" indent="-180975">
              <a:lnSpc>
                <a:spcPct val="101200"/>
              </a:lnSpc>
              <a:spcBef>
                <a:spcPts val="1015"/>
              </a:spcBef>
            </a:pP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Débit</a:t>
            </a:r>
            <a:r>
              <a:rPr dirty="0" sz="1050" spc="-8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plus  </a:t>
            </a:r>
            <a:r>
              <a:rPr dirty="0" sz="10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lent</a:t>
            </a:r>
            <a:endParaRPr sz="1050">
              <a:latin typeface="Source Sans Pro Black"/>
              <a:cs typeface="Source Sans Pro Blac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078932" y="5547372"/>
            <a:ext cx="1096645" cy="968375"/>
          </a:xfrm>
          <a:prstGeom prst="rect">
            <a:avLst/>
          </a:prstGeom>
          <a:ln w="6350">
            <a:solidFill>
              <a:srgbClr val="36375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393065" marR="268605" indent="-117475">
              <a:lnSpc>
                <a:spcPct val="101200"/>
              </a:lnSpc>
              <a:spcBef>
                <a:spcPts val="1015"/>
              </a:spcBef>
            </a:pPr>
            <a:r>
              <a:rPr dirty="0" sz="10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Très</a:t>
            </a:r>
            <a:r>
              <a:rPr dirty="0" sz="1050" spc="-9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haut  débit</a:t>
            </a:r>
            <a:endParaRPr sz="1050">
              <a:latin typeface="Source Sans Pro Black"/>
              <a:cs typeface="Source Sans Pro Black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94366" y="6682996"/>
            <a:ext cx="182874" cy="18288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581596" y="6665851"/>
            <a:ext cx="6522720" cy="6273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91465" marR="5080" indent="-15875">
              <a:lnSpc>
                <a:spcPct val="101200"/>
              </a:lnSpc>
              <a:spcBef>
                <a:spcPts val="11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certains sont en groupe,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veillez à 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chacun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puisse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manipuler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laissez-leur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du temps pour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chercher,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  tromper et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réessayer.</a:t>
            </a:r>
            <a:endParaRPr sz="10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Interpellation</a:t>
            </a:r>
            <a:r>
              <a:rPr dirty="0" sz="1050" spc="-9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1050" spc="-45" b="1">
                <a:solidFill>
                  <a:srgbClr val="231F20"/>
                </a:solidFill>
                <a:latin typeface="Source Sans Pro Black"/>
                <a:cs typeface="Source Sans Pro Black"/>
              </a:rPr>
              <a:t>:</a:t>
            </a:r>
            <a:r>
              <a:rPr dirty="0" sz="10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Pourriez-vous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m’expliquer 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différence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entre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2G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la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20">
                <a:solidFill>
                  <a:srgbClr val="231F20"/>
                </a:solidFill>
                <a:latin typeface="Source Sans Pro"/>
                <a:cs typeface="Source Sans Pro"/>
              </a:rPr>
              <a:t>4G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?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L’ADSL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Fibre</a:t>
            </a:r>
            <a:r>
              <a:rPr dirty="0" sz="1050" spc="-7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?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97534" y="7497064"/>
            <a:ext cx="6583680" cy="1139825"/>
          </a:xfrm>
          <a:prstGeom prst="rect">
            <a:avLst/>
          </a:prstGeom>
          <a:ln w="6350">
            <a:solidFill>
              <a:srgbClr val="939598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231140">
              <a:lnSpc>
                <a:spcPct val="100000"/>
              </a:lnSpc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APPORT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NOTIONNEL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À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TRANSMETTRE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AUX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APPRENANTS</a:t>
            </a:r>
            <a:endParaRPr sz="1050">
              <a:latin typeface="Source Sans Pro"/>
              <a:cs typeface="Source Sans Pro"/>
            </a:endParaRPr>
          </a:p>
          <a:p>
            <a:pPr marL="231140" marR="227965">
              <a:lnSpc>
                <a:spcPct val="101200"/>
              </a:lnSpc>
              <a:spcBef>
                <a:spcPts val="455"/>
              </a:spcBef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débit Internet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désigne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vitesse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votre connexion Internet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fixe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(routeur)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ou de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votre connexion mobile  (réseau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3G/4G/5G). Plus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vitesse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rapide,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moins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temps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vous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mettez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télécharger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un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fichier,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mettre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jour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vos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applications,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ou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afficher un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site</a:t>
            </a:r>
            <a:r>
              <a:rPr dirty="0" sz="1050" spc="-1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web.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81659" y="8779588"/>
            <a:ext cx="6594475" cy="18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Quiz </a:t>
            </a:r>
            <a:r>
              <a:rPr dirty="0" sz="1050" spc="-45" b="1">
                <a:solidFill>
                  <a:srgbClr val="231F20"/>
                </a:solidFill>
                <a:latin typeface="Source Sans Pro Black"/>
                <a:cs typeface="Source Sans Pro Black"/>
              </a:rPr>
              <a:t>: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Vérifiez les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connaissances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acquises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par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votre groupe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projetant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question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disponible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sur</a:t>
            </a:r>
            <a:r>
              <a:rPr dirty="0" sz="1050" spc="-3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alphanumerique.ca</a:t>
            </a:r>
            <a:endParaRPr sz="1050">
              <a:latin typeface="Source Sans Pro"/>
              <a:cs typeface="Source Sans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362" y="1015370"/>
            <a:ext cx="222250" cy="182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890715" y="1015366"/>
            <a:ext cx="182874" cy="182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788856" y="1015027"/>
            <a:ext cx="150190" cy="1832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94366" y="1561464"/>
            <a:ext cx="182876" cy="1828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38766" y="2029332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 h="0">
                <a:moveTo>
                  <a:pt x="0" y="0"/>
                </a:moveTo>
                <a:lnTo>
                  <a:pt x="6526593" y="0"/>
                </a:lnTo>
              </a:path>
            </a:pathLst>
          </a:custGeom>
          <a:ln w="12700">
            <a:solidFill>
              <a:srgbClr val="231F2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00709" y="202933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84390" y="202933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4362" y="2503684"/>
            <a:ext cx="222250" cy="1828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90716" y="2503679"/>
            <a:ext cx="182874" cy="1828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98445" y="2502903"/>
            <a:ext cx="203233" cy="1836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4367" y="3373628"/>
            <a:ext cx="182874" cy="1828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81597" y="674369"/>
            <a:ext cx="6593840" cy="3423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Se</a:t>
            </a:r>
            <a:r>
              <a:rPr dirty="0" sz="1400" spc="-1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40" b="1">
                <a:solidFill>
                  <a:srgbClr val="F15B4E"/>
                </a:solidFill>
                <a:latin typeface="Source Sans Pro"/>
                <a:cs typeface="Source Sans Pro"/>
              </a:rPr>
              <a:t>tester</a:t>
            </a:r>
            <a:endParaRPr sz="1400">
              <a:latin typeface="Source Sans Pro"/>
              <a:cs typeface="Source Sans Pro"/>
            </a:endParaRPr>
          </a:p>
          <a:p>
            <a:pPr marL="382270">
              <a:lnSpc>
                <a:spcPct val="100000"/>
              </a:lnSpc>
              <a:spcBef>
                <a:spcPts val="944"/>
              </a:spcBef>
              <a:tabLst>
                <a:tab pos="1644650" algn="l"/>
                <a:tab pos="2500630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30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	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15-20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5875">
              <a:lnSpc>
                <a:spcPct val="100000"/>
              </a:lnSpc>
              <a:spcBef>
                <a:spcPts val="935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Dans cette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activité, 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apprenants répondent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4 questions en</a:t>
            </a:r>
            <a:r>
              <a:rPr dirty="0" sz="1050" spc="-7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autonomie.</a:t>
            </a:r>
            <a:endParaRPr sz="1050">
              <a:latin typeface="Source Sans Pro"/>
              <a:cs typeface="Source Sans Pro"/>
            </a:endParaRPr>
          </a:p>
          <a:p>
            <a:pPr marL="291465" marR="182880" indent="-15875">
              <a:lnSpc>
                <a:spcPct val="101200"/>
              </a:lnSpc>
              <a:spcBef>
                <a:spcPts val="900"/>
              </a:spcBef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Pour 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correction,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projetez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test.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chaque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question, demandez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réponse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 apprenant différent,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 expliquez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besoin.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Synthèse</a:t>
            </a:r>
            <a:endParaRPr sz="1400">
              <a:latin typeface="Source Sans Pro"/>
              <a:cs typeface="Source Sans Pro"/>
            </a:endParaRPr>
          </a:p>
          <a:p>
            <a:pPr marL="287655">
              <a:lnSpc>
                <a:spcPct val="100000"/>
              </a:lnSpc>
              <a:spcBef>
                <a:spcPts val="945"/>
              </a:spcBef>
              <a:tabLst>
                <a:tab pos="1546860" algn="l"/>
                <a:tab pos="2268220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</a:t>
            </a:r>
            <a:r>
              <a:rPr dirty="0" sz="95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	10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Sans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ordinateur</a:t>
            </a:r>
            <a:endParaRPr sz="950">
              <a:latin typeface="Source Sans Pro Black"/>
              <a:cs typeface="Source Sans Pro Black"/>
            </a:endParaRPr>
          </a:p>
          <a:p>
            <a:pPr marL="12700" marR="339090">
              <a:lnSpc>
                <a:spcPct val="101200"/>
              </a:lnSpc>
              <a:spcBef>
                <a:spcPts val="915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Demandez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aux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faire 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bref résumé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oral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qu’ils ont appris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répondez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aux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questions.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Puis 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distribuez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fiche résumé,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disponible sur alphanumerique.ca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aurez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imprimée </a:t>
            </a:r>
            <a:r>
              <a:rPr dirty="0" sz="1050" spc="-30" b="1">
                <a:solidFill>
                  <a:srgbClr val="231F20"/>
                </a:solidFill>
                <a:latin typeface="Source Sans Pro Black"/>
                <a:cs typeface="Source Sans Pro Black"/>
              </a:rPr>
              <a:t>avant </a:t>
            </a: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le </a:t>
            </a: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début </a:t>
            </a:r>
            <a:r>
              <a:rPr dirty="0" sz="10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de  </a:t>
            </a:r>
            <a:r>
              <a:rPr dirty="0" sz="10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l’atelier</a:t>
            </a:r>
            <a:r>
              <a:rPr dirty="0" sz="1050" spc="-35">
                <a:solidFill>
                  <a:srgbClr val="231F20"/>
                </a:solidFill>
                <a:latin typeface="Source Sans Pro"/>
                <a:cs typeface="Source Sans Pro"/>
              </a:rPr>
              <a:t>.</a:t>
            </a:r>
            <a:endParaRPr sz="1050">
              <a:latin typeface="Source Sans Pro"/>
              <a:cs typeface="Source Sans Pro"/>
            </a:endParaRPr>
          </a:p>
          <a:p>
            <a:pPr marL="291465" marR="5080" indent="-15875">
              <a:lnSpc>
                <a:spcPct val="101200"/>
              </a:lnSpc>
              <a:spcBef>
                <a:spcPts val="900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Composez des groupes,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laissez-les échanger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demandez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membres de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s’exprimer.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Distribuez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fiche  résumé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aux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apprenants.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50" spc="20" b="1">
                <a:solidFill>
                  <a:srgbClr val="231F20"/>
                </a:solidFill>
                <a:latin typeface="Source Sans Pro"/>
                <a:cs typeface="Source Sans Pro"/>
              </a:rPr>
              <a:t>Toute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l’équipe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d’AlphaNumérique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vous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souhaite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une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bonne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5" b="1">
                <a:solidFill>
                  <a:srgbClr val="231F20"/>
                </a:solidFill>
                <a:latin typeface="Source Sans Pro"/>
                <a:cs typeface="Source Sans Pro"/>
              </a:rPr>
              <a:t>formation!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970023" y="9396398"/>
            <a:ext cx="1227454" cy="42938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2020-06-04T14:51:46Z</dcterms:created>
  <dcterms:modified xsi:type="dcterms:W3CDTF">2020-06-04T14:51:46Z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2020-06-01T00:00:00Z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2020-06-04T00:00:00Z</vt:filetime>
  </property>
</Properties>
</file>