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fntdata" ContentType="application/x-fontdata"/>
  <Default Extension="xml" ContentType="application/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presentation.xml" ContentType="application/vnd.openxmlformats-officedocument.presentationml.presentation.main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2" Type="http://schemas.openxmlformats.org/officeDocument/2006/relationships/custom-properties" Target="docProps/custom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0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</p:sldIdLst>
  <p:sldSz cy="5143500" cx="9144000"/>
  <p:notesSz cx="6858000" cy="9144000"/>
  <p:embeddedFontLst>
    <p:embeddedFont>
      <p:font typeface="Space Mono"/>
      <p:regular r:id="rId27"/>
      <p:bold r:id="rId28"/>
      <p:italic r:id="rId29"/>
      <p:boldItalic r:id="rId30"/>
    </p:embeddedFont>
    <p:embeddedFont>
      <p:font typeface="Source Sans Pro SemiBold"/>
      <p:regular r:id="rId31"/>
      <p:bold r:id="rId32"/>
      <p:italic r:id="rId33"/>
      <p:boldItalic r:id="rId34"/>
    </p:embeddedFont>
    <p:embeddedFont>
      <p:font typeface="Source Sans Pro"/>
      <p:regular r:id="rId35"/>
      <p:bold r:id="rId36"/>
      <p:italic r:id="rId37"/>
      <p:boldItalic r:id="rId3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customXml" Target="../customXml/item1.xml"/><Relationship Id="rId21" Type="http://schemas.openxmlformats.org/officeDocument/2006/relationships/slide" Target="slides/slide16.xml"/><Relationship Id="rId34" Type="http://schemas.openxmlformats.org/officeDocument/2006/relationships/font" Target="fonts/SourceSansProSemiBold-boldItalic.fntdata"/><Relationship Id="rId7" Type="http://schemas.openxmlformats.org/officeDocument/2006/relationships/slide" Target="slides/slide2.xml"/><Relationship Id="rId20" Type="http://schemas.openxmlformats.org/officeDocument/2006/relationships/slide" Target="slides/slide15.xml"/><Relationship Id="rId2" Type="http://schemas.openxmlformats.org/officeDocument/2006/relationships/viewProps" Target="viewProps.xml"/><Relationship Id="rId29" Type="http://schemas.openxmlformats.org/officeDocument/2006/relationships/font" Target="fonts/SpaceMono-italic.fntdata"/><Relationship Id="rId16" Type="http://schemas.openxmlformats.org/officeDocument/2006/relationships/slide" Target="slides/slide11.xml"/><Relationship Id="rId41" Type="http://schemas.openxmlformats.org/officeDocument/2006/relationships/customXml" Target="../customXml/item3.xml"/><Relationship Id="rId24" Type="http://schemas.openxmlformats.org/officeDocument/2006/relationships/slide" Target="slides/slide19.xml"/><Relationship Id="rId1" Type="http://schemas.openxmlformats.org/officeDocument/2006/relationships/theme" Target="theme/theme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32" Type="http://schemas.openxmlformats.org/officeDocument/2006/relationships/font" Target="fonts/SourceSansProSemiBold-bold.fntdata"/><Relationship Id="rId37" Type="http://schemas.openxmlformats.org/officeDocument/2006/relationships/font" Target="fonts/SourceSansPro-italic.fntdata"/><Relationship Id="rId40" Type="http://schemas.openxmlformats.org/officeDocument/2006/relationships/customXml" Target="../customXml/item2.xml"/><Relationship Id="rId23" Type="http://schemas.openxmlformats.org/officeDocument/2006/relationships/slide" Target="slides/slide18.xml"/><Relationship Id="rId28" Type="http://schemas.openxmlformats.org/officeDocument/2006/relationships/font" Target="fonts/SpaceMono-bold.fntdata"/><Relationship Id="rId5" Type="http://schemas.openxmlformats.org/officeDocument/2006/relationships/notesMaster" Target="notesMasters/notesMaster1.xml"/><Relationship Id="rId15" Type="http://schemas.openxmlformats.org/officeDocument/2006/relationships/slide" Target="slides/slide10.xml"/><Relationship Id="rId36" Type="http://schemas.openxmlformats.org/officeDocument/2006/relationships/font" Target="fonts/SourceSansPro-bold.fntdata"/><Relationship Id="rId31" Type="http://schemas.openxmlformats.org/officeDocument/2006/relationships/font" Target="fonts/SourceSansProSemiBold-regular.fntdata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22" Type="http://schemas.openxmlformats.org/officeDocument/2006/relationships/slide" Target="slides/slide1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7" Type="http://schemas.openxmlformats.org/officeDocument/2006/relationships/font" Target="fonts/SpaceMono-regular.fntdata"/><Relationship Id="rId30" Type="http://schemas.openxmlformats.org/officeDocument/2006/relationships/font" Target="fonts/SpaceMono-boldItalic.fntdata"/><Relationship Id="rId35" Type="http://schemas.openxmlformats.org/officeDocument/2006/relationships/font" Target="fonts/SourceSansPro-regular.fntdata"/><Relationship Id="rId14" Type="http://schemas.openxmlformats.org/officeDocument/2006/relationships/slide" Target="slides/slide9.xml"/><Relationship Id="rId8" Type="http://schemas.openxmlformats.org/officeDocument/2006/relationships/slide" Target="slides/slide3.xml"/><Relationship Id="rId3" Type="http://schemas.openxmlformats.org/officeDocument/2006/relationships/presProps" Target="presProps.xml"/><Relationship Id="rId25" Type="http://schemas.openxmlformats.org/officeDocument/2006/relationships/slide" Target="slides/slide20.xml"/><Relationship Id="rId33" Type="http://schemas.openxmlformats.org/officeDocument/2006/relationships/font" Target="fonts/SourceSansProSemiBold-italic.fntdata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38" Type="http://schemas.openxmlformats.org/officeDocument/2006/relationships/font" Target="fonts/SourceSansPro-boldItalic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ca900aae6b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ca900aae6b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d64c6d79a1_0_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d64c6d79a1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ca900aae6b_0_20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ca900aae6b_0_2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ca900aae6b_0_2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gca900aae6b_0_2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ca900aae6b_0_2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ca900aae6b_0_2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ca900aae6b_0_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ca900aae6b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d64c6d79a1_0_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d64c6d79a1_0_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d64c6d79a1_0_8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Google Shape;174;gd64c6d79a1_0_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d64c6d79a1_0_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gd64c6d79a1_0_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d64c6d79a1_0_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" name="Google Shape;190;gd64c6d79a1_0_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d64c6d79a1_0_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Google Shape;198;gd64c6d79a1_0_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ca900aae6b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ca900aae6b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d64c6d79a1_0_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" name="Google Shape;206;gd64c6d79a1_0_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ca900aae6b_0_6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3" name="Google Shape;213;gca900aae6b_0_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ca900aae6b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ca900aae6b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ca900aae6b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ca900aae6b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ca900aae6b_0_1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ca900aae6b_0_1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ca900aae6b_0_1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ca900aae6b_0_1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ca900aae6b_0_14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ca900aae6b_0_1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ca900aae6b_0_1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ca900aae6b_0_1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d64c6d79a1_0_10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d64c6d79a1_0_1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_1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Google Shape;51;p13"/>
          <p:cNvPicPr preferRelativeResize="0"/>
          <p:nvPr/>
        </p:nvPicPr>
        <p:blipFill rotWithShape="1">
          <a:blip r:embed="rId2">
            <a:alphaModFix/>
          </a:blip>
          <a:srcRect b="0" l="0" r="52194" t="0"/>
          <a:stretch/>
        </p:blipFill>
        <p:spPr>
          <a:xfrm>
            <a:off x="8229600" y="4573275"/>
            <a:ext cx="685800" cy="329184"/>
          </a:xfrm>
          <a:prstGeom prst="rect">
            <a:avLst/>
          </a:prstGeom>
          <a:noFill/>
          <a:ln>
            <a:noFill/>
          </a:ln>
        </p:spPr>
      </p:pic>
      <p:sp>
        <p:nvSpPr>
          <p:cNvPr id="52" name="Google Shape;52;p13"/>
          <p:cNvSpPr txBox="1"/>
          <p:nvPr/>
        </p:nvSpPr>
        <p:spPr>
          <a:xfrm>
            <a:off x="307200" y="180700"/>
            <a:ext cx="5511600" cy="50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" name="Google Shape;53;p13"/>
          <p:cNvSpPr txBox="1"/>
          <p:nvPr>
            <p:ph type="title"/>
          </p:nvPr>
        </p:nvSpPr>
        <p:spPr>
          <a:xfrm>
            <a:off x="502926" y="411475"/>
            <a:ext cx="8189400" cy="56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400">
                <a:solidFill>
                  <a:srgbClr val="F05A4E"/>
                </a:solidFill>
                <a:latin typeface="Space Mono"/>
                <a:ea typeface="Space Mono"/>
                <a:cs typeface="Space Mono"/>
                <a:sym typeface="Space Mono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0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1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3.png"/><Relationship Id="rId4" Type="http://schemas.openxmlformats.org/officeDocument/2006/relationships/image" Target="../media/image12.png"/><Relationship Id="rId5" Type="http://schemas.openxmlformats.org/officeDocument/2006/relationships/image" Target="../media/image4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4.png"/><Relationship Id="rId4" Type="http://schemas.openxmlformats.org/officeDocument/2006/relationships/image" Target="../media/image13.png"/><Relationship Id="rId5" Type="http://schemas.openxmlformats.org/officeDocument/2006/relationships/image" Target="../media/image12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4.png"/><Relationship Id="rId4" Type="http://schemas.openxmlformats.org/officeDocument/2006/relationships/image" Target="../media/image13.png"/><Relationship Id="rId5" Type="http://schemas.openxmlformats.org/officeDocument/2006/relationships/image" Target="../media/image12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2.png"/><Relationship Id="rId4" Type="http://schemas.openxmlformats.org/officeDocument/2006/relationships/image" Target="../media/image16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2.png"/><Relationship Id="rId4" Type="http://schemas.openxmlformats.org/officeDocument/2006/relationships/image" Target="../media/image1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5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7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63659"/>
        </a:solid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4"/>
          <p:cNvSpPr txBox="1"/>
          <p:nvPr>
            <p:ph type="title"/>
          </p:nvPr>
        </p:nvSpPr>
        <p:spPr>
          <a:xfrm>
            <a:off x="0" y="1402500"/>
            <a:ext cx="9144000" cy="2338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4572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CA" sz="30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Survol de l’interface Zoom pour ordinateur</a:t>
            </a:r>
            <a:endParaRPr sz="3000">
              <a:solidFill>
                <a:srgbClr val="FFFFFF"/>
              </a:solidFill>
              <a:latin typeface="Space Mono"/>
              <a:ea typeface="Space Mono"/>
              <a:cs typeface="Space Mono"/>
              <a:sym typeface="Space Mono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Google Shape;127;p23"/>
          <p:cNvPicPr preferRelativeResize="0"/>
          <p:nvPr/>
        </p:nvPicPr>
        <p:blipFill rotWithShape="1">
          <a:blip r:embed="rId3">
            <a:alphaModFix/>
          </a:blip>
          <a:srcRect b="33696" l="369" r="2467" t="62857"/>
          <a:stretch/>
        </p:blipFill>
        <p:spPr>
          <a:xfrm>
            <a:off x="0" y="4779825"/>
            <a:ext cx="6556251" cy="371227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23"/>
          <p:cNvSpPr txBox="1"/>
          <p:nvPr/>
        </p:nvSpPr>
        <p:spPr>
          <a:xfrm>
            <a:off x="4436925" y="4779825"/>
            <a:ext cx="10500" cy="4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29" name="Google Shape;129;p23"/>
          <p:cNvPicPr preferRelativeResize="0"/>
          <p:nvPr/>
        </p:nvPicPr>
        <p:blipFill rotWithShape="1">
          <a:blip r:embed="rId3">
            <a:alphaModFix/>
          </a:blip>
          <a:srcRect b="0" l="2630" r="-2630" t="90946"/>
          <a:stretch/>
        </p:blipFill>
        <p:spPr>
          <a:xfrm>
            <a:off x="1205125" y="3845750"/>
            <a:ext cx="6733749" cy="975475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23"/>
          <p:cNvSpPr/>
          <p:nvPr/>
        </p:nvSpPr>
        <p:spPr>
          <a:xfrm>
            <a:off x="6700300" y="4383525"/>
            <a:ext cx="709200" cy="501000"/>
          </a:xfrm>
          <a:prstGeom prst="rect">
            <a:avLst/>
          </a:prstGeom>
          <a:noFill/>
          <a:ln cap="flat" cmpd="sng" w="38100">
            <a:solidFill>
              <a:srgbClr val="F05B4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31" name="Google Shape;131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34650" y="670963"/>
            <a:ext cx="2815049" cy="3496775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23"/>
          <p:cNvSpPr/>
          <p:nvPr/>
        </p:nvSpPr>
        <p:spPr>
          <a:xfrm>
            <a:off x="3086775" y="2497875"/>
            <a:ext cx="2710800" cy="304800"/>
          </a:xfrm>
          <a:prstGeom prst="rect">
            <a:avLst/>
          </a:prstGeom>
          <a:noFill/>
          <a:ln cap="flat" cmpd="sng" w="38100">
            <a:solidFill>
              <a:srgbClr val="F05B4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33" name="Google Shape;133;p23"/>
          <p:cNvCxnSpPr>
            <a:stCxn id="130" idx="0"/>
          </p:cNvCxnSpPr>
          <p:nvPr/>
        </p:nvCxnSpPr>
        <p:spPr>
          <a:xfrm rot="10800000">
            <a:off x="5620600" y="2802525"/>
            <a:ext cx="1434300" cy="1581000"/>
          </a:xfrm>
          <a:prstGeom prst="straightConnector1">
            <a:avLst/>
          </a:prstGeom>
          <a:noFill/>
          <a:ln cap="flat" cmpd="sng" w="76200">
            <a:solidFill>
              <a:srgbClr val="F05B4E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4"/>
          <p:cNvSpPr txBox="1"/>
          <p:nvPr/>
        </p:nvSpPr>
        <p:spPr>
          <a:xfrm>
            <a:off x="4436925" y="4779825"/>
            <a:ext cx="10500" cy="4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39" name="Google Shape;139;p24"/>
          <p:cNvPicPr preferRelativeResize="0"/>
          <p:nvPr/>
        </p:nvPicPr>
        <p:blipFill rotWithShape="1">
          <a:blip r:embed="rId3">
            <a:alphaModFix/>
          </a:blip>
          <a:srcRect b="0" l="0" r="0" t="77472"/>
          <a:stretch/>
        </p:blipFill>
        <p:spPr>
          <a:xfrm>
            <a:off x="0" y="3095797"/>
            <a:ext cx="5681100" cy="2047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24"/>
          <p:cNvPicPr preferRelativeResize="0"/>
          <p:nvPr/>
        </p:nvPicPr>
        <p:blipFill rotWithShape="1">
          <a:blip r:embed="rId3">
            <a:alphaModFix/>
          </a:blip>
          <a:srcRect b="74922" l="0" r="0" t="0"/>
          <a:stretch/>
        </p:blipFill>
        <p:spPr>
          <a:xfrm>
            <a:off x="0" y="0"/>
            <a:ext cx="5866449" cy="2353800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p24"/>
          <p:cNvSpPr/>
          <p:nvPr/>
        </p:nvSpPr>
        <p:spPr>
          <a:xfrm>
            <a:off x="72625" y="4315300"/>
            <a:ext cx="1859700" cy="348600"/>
          </a:xfrm>
          <a:prstGeom prst="rect">
            <a:avLst/>
          </a:prstGeom>
          <a:noFill/>
          <a:ln cap="flat" cmpd="sng" w="38100">
            <a:solidFill>
              <a:srgbClr val="F05B4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42" name="Google Shape;142;p24"/>
          <p:cNvCxnSpPr>
            <a:stCxn id="141" idx="3"/>
            <a:endCxn id="143" idx="1"/>
          </p:cNvCxnSpPr>
          <p:nvPr/>
        </p:nvCxnSpPr>
        <p:spPr>
          <a:xfrm flipH="1" rot="10800000">
            <a:off x="1932325" y="2255500"/>
            <a:ext cx="3315600" cy="2234100"/>
          </a:xfrm>
          <a:prstGeom prst="straightConnector1">
            <a:avLst/>
          </a:prstGeom>
          <a:noFill/>
          <a:ln cap="flat" cmpd="sng" w="76200">
            <a:solidFill>
              <a:srgbClr val="F05B4E"/>
            </a:solidFill>
            <a:prstDash val="solid"/>
            <a:round/>
            <a:headEnd len="med" w="med" type="none"/>
            <a:tailEnd len="med" w="med" type="triangle"/>
          </a:ln>
        </p:spPr>
      </p:cxnSp>
      <p:pic>
        <p:nvPicPr>
          <p:cNvPr id="143" name="Google Shape;143;p24"/>
          <p:cNvPicPr preferRelativeResize="0"/>
          <p:nvPr/>
        </p:nvPicPr>
        <p:blipFill rotWithShape="1">
          <a:blip r:embed="rId4">
            <a:alphaModFix/>
          </a:blip>
          <a:srcRect b="84264" l="0" r="0" t="0"/>
          <a:stretch/>
        </p:blipFill>
        <p:spPr>
          <a:xfrm>
            <a:off x="5247875" y="1765175"/>
            <a:ext cx="3896124" cy="9809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5"/>
          <p:cNvSpPr txBox="1"/>
          <p:nvPr/>
        </p:nvSpPr>
        <p:spPr>
          <a:xfrm>
            <a:off x="4436925" y="4779825"/>
            <a:ext cx="10500" cy="4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49" name="Google Shape;149;p25"/>
          <p:cNvPicPr preferRelativeResize="0"/>
          <p:nvPr/>
        </p:nvPicPr>
        <p:blipFill rotWithShape="1">
          <a:blip r:embed="rId3">
            <a:alphaModFix/>
          </a:blip>
          <a:srcRect b="0" l="0" r="0" t="77472"/>
          <a:stretch/>
        </p:blipFill>
        <p:spPr>
          <a:xfrm>
            <a:off x="0" y="3095797"/>
            <a:ext cx="5681100" cy="2047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p25"/>
          <p:cNvPicPr preferRelativeResize="0"/>
          <p:nvPr/>
        </p:nvPicPr>
        <p:blipFill rotWithShape="1">
          <a:blip r:embed="rId3">
            <a:alphaModFix/>
          </a:blip>
          <a:srcRect b="74922" l="0" r="0" t="0"/>
          <a:stretch/>
        </p:blipFill>
        <p:spPr>
          <a:xfrm>
            <a:off x="0" y="0"/>
            <a:ext cx="5866449" cy="2353800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25"/>
          <p:cNvSpPr/>
          <p:nvPr/>
        </p:nvSpPr>
        <p:spPr>
          <a:xfrm>
            <a:off x="72650" y="261525"/>
            <a:ext cx="654000" cy="246900"/>
          </a:xfrm>
          <a:prstGeom prst="rect">
            <a:avLst/>
          </a:prstGeom>
          <a:noFill/>
          <a:ln cap="flat" cmpd="sng" w="38100">
            <a:solidFill>
              <a:srgbClr val="F05B4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6"/>
          <p:cNvSpPr txBox="1"/>
          <p:nvPr>
            <p:ph type="title"/>
          </p:nvPr>
        </p:nvSpPr>
        <p:spPr>
          <a:xfrm>
            <a:off x="502926" y="411475"/>
            <a:ext cx="8189400" cy="5670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" name="Google Shape;157;p26"/>
          <p:cNvSpPr txBox="1"/>
          <p:nvPr/>
        </p:nvSpPr>
        <p:spPr>
          <a:xfrm>
            <a:off x="0" y="0"/>
            <a:ext cx="9144000" cy="978600"/>
          </a:xfrm>
          <a:prstGeom prst="rect">
            <a:avLst/>
          </a:prstGeom>
          <a:solidFill>
            <a:srgbClr val="363659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3000">
                <a:solidFill>
                  <a:srgbClr val="F05A4E"/>
                </a:solidFill>
                <a:latin typeface="Space Mono"/>
                <a:ea typeface="Space Mono"/>
                <a:cs typeface="Space Mono"/>
                <a:sym typeface="Space Mono"/>
              </a:rPr>
              <a:t> </a:t>
            </a:r>
            <a:r>
              <a:rPr lang="fr-CA" sz="3000">
                <a:solidFill>
                  <a:srgbClr val="F05A4E"/>
                </a:solidFill>
                <a:latin typeface="Source Sans Pro SemiBold"/>
                <a:ea typeface="Source Sans Pro SemiBold"/>
                <a:cs typeface="Source Sans Pro SemiBold"/>
                <a:sym typeface="Source Sans Pro SemiBold"/>
              </a:rPr>
              <a:t>Revenir dans Zoom depuis l’écran d’accueil</a:t>
            </a:r>
            <a:endParaRPr sz="3000">
              <a:solidFill>
                <a:srgbClr val="F05A4E"/>
              </a:solidFill>
              <a:latin typeface="Source Sans Pro SemiBold"/>
              <a:ea typeface="Source Sans Pro SemiBold"/>
              <a:cs typeface="Source Sans Pro SemiBold"/>
              <a:sym typeface="Source Sans Pro SemiBold"/>
            </a:endParaRPr>
          </a:p>
        </p:txBody>
      </p:sp>
      <p:pic>
        <p:nvPicPr>
          <p:cNvPr id="158" name="Google Shape;158;p26"/>
          <p:cNvPicPr preferRelativeResize="0"/>
          <p:nvPr/>
        </p:nvPicPr>
        <p:blipFill rotWithShape="1">
          <a:blip r:embed="rId3">
            <a:alphaModFix/>
          </a:blip>
          <a:srcRect b="64746" l="0" r="0" t="0"/>
          <a:stretch/>
        </p:blipFill>
        <p:spPr>
          <a:xfrm>
            <a:off x="1292050" y="978475"/>
            <a:ext cx="6559899" cy="3700075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p26"/>
          <p:cNvSpPr txBox="1"/>
          <p:nvPr/>
        </p:nvSpPr>
        <p:spPr>
          <a:xfrm>
            <a:off x="3681525" y="1876975"/>
            <a:ext cx="735300" cy="978600"/>
          </a:xfrm>
          <a:prstGeom prst="rect">
            <a:avLst/>
          </a:prstGeom>
          <a:noFill/>
          <a:ln cap="flat" cmpd="sng" w="38100">
            <a:solidFill>
              <a:srgbClr val="F05A4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63659"/>
        </a:solidFill>
      </p:bgPr>
    </p:bg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27"/>
          <p:cNvSpPr txBox="1"/>
          <p:nvPr>
            <p:ph type="title"/>
          </p:nvPr>
        </p:nvSpPr>
        <p:spPr>
          <a:xfrm>
            <a:off x="0" y="1402500"/>
            <a:ext cx="9144000" cy="2338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4572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CA" sz="30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Survol de l’interface Zoom pour iPad</a:t>
            </a:r>
            <a:endParaRPr sz="3000">
              <a:solidFill>
                <a:srgbClr val="FFFFFF"/>
              </a:solidFill>
              <a:latin typeface="Space Mono"/>
              <a:ea typeface="Space Mono"/>
              <a:cs typeface="Space Mono"/>
              <a:sym typeface="Space Mono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" name="Google Shape;169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82038" y="1192675"/>
            <a:ext cx="6179925" cy="2758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1450" y="4333863"/>
            <a:ext cx="8601075" cy="809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Google Shape;171;p2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95225" y="2499100"/>
            <a:ext cx="1522750" cy="1522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6" name="Google Shape;176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4788" y="0"/>
            <a:ext cx="8534400" cy="2390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" name="Google Shape;177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82025" y="2063550"/>
            <a:ext cx="6179925" cy="2758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" name="Google Shape;178;p2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71450" y="4333863"/>
            <a:ext cx="8601075" cy="809625"/>
          </a:xfrm>
          <a:prstGeom prst="rect">
            <a:avLst/>
          </a:prstGeom>
          <a:noFill/>
          <a:ln>
            <a:noFill/>
          </a:ln>
        </p:spPr>
      </p:pic>
      <p:sp>
        <p:nvSpPr>
          <p:cNvPr id="179" name="Google Shape;179;p29"/>
          <p:cNvSpPr/>
          <p:nvPr/>
        </p:nvSpPr>
        <p:spPr>
          <a:xfrm>
            <a:off x="4704600" y="38500"/>
            <a:ext cx="1547700" cy="63990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" name="Google Shape;184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4788" y="0"/>
            <a:ext cx="8534400" cy="2390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82025" y="2063550"/>
            <a:ext cx="6179925" cy="2758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p3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71450" y="4333863"/>
            <a:ext cx="8601075" cy="809625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30"/>
          <p:cNvSpPr/>
          <p:nvPr/>
        </p:nvSpPr>
        <p:spPr>
          <a:xfrm>
            <a:off x="8069400" y="115500"/>
            <a:ext cx="769800" cy="58530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2" name="Google Shape;192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1450" y="4333863"/>
            <a:ext cx="8601075" cy="809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99888" y="21163"/>
            <a:ext cx="6744176" cy="5101174"/>
          </a:xfrm>
          <a:prstGeom prst="rect">
            <a:avLst/>
          </a:prstGeom>
          <a:noFill/>
          <a:ln>
            <a:noFill/>
          </a:ln>
        </p:spPr>
      </p:pic>
      <p:sp>
        <p:nvSpPr>
          <p:cNvPr id="194" name="Google Shape;194;p31"/>
          <p:cNvSpPr/>
          <p:nvPr/>
        </p:nvSpPr>
        <p:spPr>
          <a:xfrm>
            <a:off x="7307175" y="200200"/>
            <a:ext cx="636900" cy="55440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5" name="Google Shape;195;p31"/>
          <p:cNvSpPr/>
          <p:nvPr/>
        </p:nvSpPr>
        <p:spPr>
          <a:xfrm>
            <a:off x="4612200" y="3257025"/>
            <a:ext cx="3126300" cy="103200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0" name="Google Shape;200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1450" y="4333863"/>
            <a:ext cx="8601075" cy="809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99888" y="21163"/>
            <a:ext cx="6744176" cy="5101174"/>
          </a:xfrm>
          <a:prstGeom prst="rect">
            <a:avLst/>
          </a:prstGeom>
          <a:noFill/>
          <a:ln>
            <a:noFill/>
          </a:ln>
        </p:spPr>
      </p:pic>
      <p:sp>
        <p:nvSpPr>
          <p:cNvPr id="202" name="Google Shape;202;p32"/>
          <p:cNvSpPr/>
          <p:nvPr/>
        </p:nvSpPr>
        <p:spPr>
          <a:xfrm>
            <a:off x="7307175" y="200200"/>
            <a:ext cx="636900" cy="55440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3" name="Google Shape;203;p32"/>
          <p:cNvSpPr/>
          <p:nvPr/>
        </p:nvSpPr>
        <p:spPr>
          <a:xfrm>
            <a:off x="4572000" y="808500"/>
            <a:ext cx="3126300" cy="46200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5"/>
          <p:cNvSpPr txBox="1"/>
          <p:nvPr/>
        </p:nvSpPr>
        <p:spPr>
          <a:xfrm>
            <a:off x="4436925" y="4779825"/>
            <a:ext cx="10500" cy="4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4" name="Google Shape;64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5225" y="334238"/>
            <a:ext cx="7633551" cy="4475023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15"/>
          <p:cNvSpPr/>
          <p:nvPr/>
        </p:nvSpPr>
        <p:spPr>
          <a:xfrm>
            <a:off x="670275" y="4473225"/>
            <a:ext cx="1171200" cy="451500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" name="Google Shape;208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03875" y="152400"/>
            <a:ext cx="4336246" cy="4838700"/>
          </a:xfrm>
          <a:prstGeom prst="rect">
            <a:avLst/>
          </a:prstGeom>
          <a:noFill/>
          <a:ln>
            <a:noFill/>
          </a:ln>
        </p:spPr>
      </p:pic>
      <p:sp>
        <p:nvSpPr>
          <p:cNvPr id="209" name="Google Shape;209;p33"/>
          <p:cNvSpPr/>
          <p:nvPr/>
        </p:nvSpPr>
        <p:spPr>
          <a:xfrm>
            <a:off x="3049150" y="4119425"/>
            <a:ext cx="3033600" cy="53130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0" name="Google Shape;210;p33"/>
          <p:cNvSpPr/>
          <p:nvPr/>
        </p:nvSpPr>
        <p:spPr>
          <a:xfrm>
            <a:off x="3087650" y="1339775"/>
            <a:ext cx="500400" cy="22320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34"/>
          <p:cNvSpPr txBox="1"/>
          <p:nvPr>
            <p:ph type="title"/>
          </p:nvPr>
        </p:nvSpPr>
        <p:spPr>
          <a:xfrm>
            <a:off x="502926" y="411475"/>
            <a:ext cx="8189400" cy="5670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16" name="Google Shape;216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47147" y="1144725"/>
            <a:ext cx="2900955" cy="3867924"/>
          </a:xfrm>
          <a:prstGeom prst="rect">
            <a:avLst/>
          </a:prstGeom>
          <a:noFill/>
          <a:ln>
            <a:noFill/>
          </a:ln>
        </p:spPr>
      </p:pic>
      <p:sp>
        <p:nvSpPr>
          <p:cNvPr id="217" name="Google Shape;217;p34"/>
          <p:cNvSpPr txBox="1"/>
          <p:nvPr/>
        </p:nvSpPr>
        <p:spPr>
          <a:xfrm>
            <a:off x="5444825" y="1061600"/>
            <a:ext cx="332400" cy="322200"/>
          </a:xfrm>
          <a:prstGeom prst="rect">
            <a:avLst/>
          </a:prstGeom>
          <a:noFill/>
          <a:ln cap="flat" cmpd="sng" w="38100">
            <a:solidFill>
              <a:srgbClr val="F05A4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8" name="Google Shape;218;p34"/>
          <p:cNvSpPr txBox="1"/>
          <p:nvPr/>
        </p:nvSpPr>
        <p:spPr>
          <a:xfrm>
            <a:off x="0" y="0"/>
            <a:ext cx="9144000" cy="978600"/>
          </a:xfrm>
          <a:prstGeom prst="rect">
            <a:avLst/>
          </a:prstGeom>
          <a:solidFill>
            <a:srgbClr val="363659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3000">
                <a:solidFill>
                  <a:srgbClr val="F05A4E"/>
                </a:solidFill>
                <a:latin typeface="Space Mono"/>
                <a:ea typeface="Space Mono"/>
                <a:cs typeface="Space Mono"/>
                <a:sym typeface="Space Mono"/>
              </a:rPr>
              <a:t> </a:t>
            </a:r>
            <a:r>
              <a:rPr lang="fr-CA" sz="3000">
                <a:solidFill>
                  <a:srgbClr val="F05A4E"/>
                </a:solidFill>
                <a:latin typeface="Source Sans Pro SemiBold"/>
                <a:ea typeface="Source Sans Pro SemiBold"/>
                <a:cs typeface="Source Sans Pro SemiBold"/>
                <a:sym typeface="Source Sans Pro SemiBold"/>
              </a:rPr>
              <a:t>Revenir dans Zoom depuis l’iPad</a:t>
            </a:r>
            <a:endParaRPr sz="3000">
              <a:solidFill>
                <a:srgbClr val="F05A4E"/>
              </a:solidFill>
              <a:latin typeface="Source Sans Pro SemiBold"/>
              <a:ea typeface="Source Sans Pro SemiBold"/>
              <a:cs typeface="Source Sans Pro SemiBold"/>
              <a:sym typeface="Source Sans Pro SemiBold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Google Shape;70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1950" y="152400"/>
            <a:ext cx="8240106" cy="4838700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Google Shape;71;p16"/>
          <p:cNvSpPr/>
          <p:nvPr/>
        </p:nvSpPr>
        <p:spPr>
          <a:xfrm>
            <a:off x="3296350" y="4635500"/>
            <a:ext cx="423300" cy="416400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" name="Google Shape;72;p16"/>
          <p:cNvSpPr/>
          <p:nvPr/>
        </p:nvSpPr>
        <p:spPr>
          <a:xfrm>
            <a:off x="6914450" y="4543800"/>
            <a:ext cx="1742700" cy="416400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/>
        </p:nvSpPr>
        <p:spPr>
          <a:xfrm>
            <a:off x="4436925" y="4779825"/>
            <a:ext cx="10500" cy="4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78" name="Google Shape;78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2200" y="334238"/>
            <a:ext cx="7599599" cy="4475025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17"/>
          <p:cNvSpPr/>
          <p:nvPr/>
        </p:nvSpPr>
        <p:spPr>
          <a:xfrm>
            <a:off x="5665600" y="4522600"/>
            <a:ext cx="486900" cy="331500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63659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0" y="1402500"/>
            <a:ext cx="9144000" cy="2338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CA" sz="30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Survol de l’interface Zoom pour tablette Android</a:t>
            </a:r>
            <a:endParaRPr sz="3000">
              <a:solidFill>
                <a:srgbClr val="FFFFFF"/>
              </a:solidFill>
              <a:latin typeface="Space Mono"/>
              <a:ea typeface="Space Mono"/>
              <a:cs typeface="Space Mono"/>
              <a:sym typeface="Space Mono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9"/>
          <p:cNvSpPr txBox="1"/>
          <p:nvPr/>
        </p:nvSpPr>
        <p:spPr>
          <a:xfrm>
            <a:off x="4436925" y="4779825"/>
            <a:ext cx="10500" cy="4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90" name="Google Shape;90;p19"/>
          <p:cNvPicPr preferRelativeResize="0"/>
          <p:nvPr/>
        </p:nvPicPr>
        <p:blipFill rotWithShape="1">
          <a:blip r:embed="rId3">
            <a:alphaModFix/>
          </a:blip>
          <a:srcRect b="33696" l="2630" r="-2630" t="39324"/>
          <a:stretch/>
        </p:blipFill>
        <p:spPr>
          <a:xfrm>
            <a:off x="1205125" y="1273148"/>
            <a:ext cx="6733749" cy="2906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9"/>
          <p:cNvPicPr preferRelativeResize="0"/>
          <p:nvPr/>
        </p:nvPicPr>
        <p:blipFill rotWithShape="1">
          <a:blip r:embed="rId4">
            <a:alphaModFix/>
          </a:blip>
          <a:srcRect b="0" l="0" r="0" t="88183"/>
          <a:stretch/>
        </p:blipFill>
        <p:spPr>
          <a:xfrm>
            <a:off x="1396200" y="3870350"/>
            <a:ext cx="6542700" cy="1273152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396200" y="2606900"/>
            <a:ext cx="1522750" cy="1522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Google Shape;97;p20"/>
          <p:cNvPicPr preferRelativeResize="0"/>
          <p:nvPr/>
        </p:nvPicPr>
        <p:blipFill rotWithShape="1">
          <a:blip r:embed="rId3">
            <a:alphaModFix/>
          </a:blip>
          <a:srcRect b="33696" l="369" r="2467" t="62857"/>
          <a:stretch/>
        </p:blipFill>
        <p:spPr>
          <a:xfrm>
            <a:off x="6775" y="4779825"/>
            <a:ext cx="6556251" cy="371227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20"/>
          <p:cNvSpPr txBox="1"/>
          <p:nvPr/>
        </p:nvSpPr>
        <p:spPr>
          <a:xfrm>
            <a:off x="4436925" y="4779825"/>
            <a:ext cx="10500" cy="4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99" name="Google Shape;99;p20"/>
          <p:cNvPicPr preferRelativeResize="0"/>
          <p:nvPr/>
        </p:nvPicPr>
        <p:blipFill rotWithShape="1">
          <a:blip r:embed="rId3">
            <a:alphaModFix/>
          </a:blip>
          <a:srcRect b="33696" l="2630" r="-2630" t="39324"/>
          <a:stretch/>
        </p:blipFill>
        <p:spPr>
          <a:xfrm>
            <a:off x="1205125" y="1273148"/>
            <a:ext cx="6733749" cy="2906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20"/>
          <p:cNvPicPr preferRelativeResize="0"/>
          <p:nvPr/>
        </p:nvPicPr>
        <p:blipFill rotWithShape="1">
          <a:blip r:embed="rId3">
            <a:alphaModFix/>
          </a:blip>
          <a:srcRect b="88183" l="2780" r="0" t="0"/>
          <a:stretch/>
        </p:blipFill>
        <p:spPr>
          <a:xfrm>
            <a:off x="1300650" y="0"/>
            <a:ext cx="6542700" cy="12731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20"/>
          <p:cNvPicPr preferRelativeResize="0"/>
          <p:nvPr/>
        </p:nvPicPr>
        <p:blipFill rotWithShape="1">
          <a:blip r:embed="rId3">
            <a:alphaModFix/>
          </a:blip>
          <a:srcRect b="0" l="2630" r="-2630" t="90946"/>
          <a:stretch/>
        </p:blipFill>
        <p:spPr>
          <a:xfrm>
            <a:off x="1205125" y="3845750"/>
            <a:ext cx="6733749" cy="975475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20"/>
          <p:cNvSpPr/>
          <p:nvPr/>
        </p:nvSpPr>
        <p:spPr>
          <a:xfrm>
            <a:off x="1268000" y="4236225"/>
            <a:ext cx="2256300" cy="679800"/>
          </a:xfrm>
          <a:prstGeom prst="rect">
            <a:avLst/>
          </a:prstGeom>
          <a:noFill/>
          <a:ln cap="flat" cmpd="sng" w="38100">
            <a:solidFill>
              <a:srgbClr val="F05A4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Google Shape;107;p21"/>
          <p:cNvPicPr preferRelativeResize="0"/>
          <p:nvPr/>
        </p:nvPicPr>
        <p:blipFill rotWithShape="1">
          <a:blip r:embed="rId3">
            <a:alphaModFix/>
          </a:blip>
          <a:srcRect b="33696" l="369" r="2467" t="62857"/>
          <a:stretch/>
        </p:blipFill>
        <p:spPr>
          <a:xfrm>
            <a:off x="6775" y="4779825"/>
            <a:ext cx="6556251" cy="371227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21"/>
          <p:cNvSpPr txBox="1"/>
          <p:nvPr/>
        </p:nvSpPr>
        <p:spPr>
          <a:xfrm>
            <a:off x="4436925" y="4779825"/>
            <a:ext cx="10500" cy="4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09" name="Google Shape;109;p21"/>
          <p:cNvPicPr preferRelativeResize="0"/>
          <p:nvPr/>
        </p:nvPicPr>
        <p:blipFill rotWithShape="1">
          <a:blip r:embed="rId3">
            <a:alphaModFix/>
          </a:blip>
          <a:srcRect b="33696" l="2630" r="-2630" t="39324"/>
          <a:stretch/>
        </p:blipFill>
        <p:spPr>
          <a:xfrm>
            <a:off x="1205125" y="1273148"/>
            <a:ext cx="6733749" cy="2906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21"/>
          <p:cNvPicPr preferRelativeResize="0"/>
          <p:nvPr/>
        </p:nvPicPr>
        <p:blipFill rotWithShape="1">
          <a:blip r:embed="rId3">
            <a:alphaModFix/>
          </a:blip>
          <a:srcRect b="88183" l="2780" r="0" t="0"/>
          <a:stretch/>
        </p:blipFill>
        <p:spPr>
          <a:xfrm>
            <a:off x="1300650" y="0"/>
            <a:ext cx="6542700" cy="12731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21"/>
          <p:cNvPicPr preferRelativeResize="0"/>
          <p:nvPr/>
        </p:nvPicPr>
        <p:blipFill rotWithShape="1">
          <a:blip r:embed="rId3">
            <a:alphaModFix/>
          </a:blip>
          <a:srcRect b="0" l="2630" r="-2630" t="90946"/>
          <a:stretch/>
        </p:blipFill>
        <p:spPr>
          <a:xfrm>
            <a:off x="1205125" y="3845750"/>
            <a:ext cx="6733749" cy="975475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21"/>
          <p:cNvSpPr/>
          <p:nvPr/>
        </p:nvSpPr>
        <p:spPr>
          <a:xfrm>
            <a:off x="6701625" y="4342450"/>
            <a:ext cx="709200" cy="566100"/>
          </a:xfrm>
          <a:prstGeom prst="rect">
            <a:avLst/>
          </a:prstGeom>
          <a:noFill/>
          <a:ln cap="flat" cmpd="sng" w="38100">
            <a:solidFill>
              <a:srgbClr val="F05B4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Google Shape;117;p22"/>
          <p:cNvPicPr preferRelativeResize="0"/>
          <p:nvPr/>
        </p:nvPicPr>
        <p:blipFill rotWithShape="1">
          <a:blip r:embed="rId3">
            <a:alphaModFix/>
          </a:blip>
          <a:srcRect b="33696" l="369" r="2467" t="62857"/>
          <a:stretch/>
        </p:blipFill>
        <p:spPr>
          <a:xfrm>
            <a:off x="0" y="4779825"/>
            <a:ext cx="6556251" cy="371227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22"/>
          <p:cNvSpPr txBox="1"/>
          <p:nvPr/>
        </p:nvSpPr>
        <p:spPr>
          <a:xfrm>
            <a:off x="4436925" y="4779825"/>
            <a:ext cx="10500" cy="4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19" name="Google Shape;119;p22"/>
          <p:cNvPicPr preferRelativeResize="0"/>
          <p:nvPr/>
        </p:nvPicPr>
        <p:blipFill rotWithShape="1">
          <a:blip r:embed="rId3">
            <a:alphaModFix/>
          </a:blip>
          <a:srcRect b="0" l="2630" r="-2630" t="90946"/>
          <a:stretch/>
        </p:blipFill>
        <p:spPr>
          <a:xfrm>
            <a:off x="1205125" y="3845750"/>
            <a:ext cx="6733749" cy="975475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22"/>
          <p:cNvSpPr/>
          <p:nvPr/>
        </p:nvSpPr>
        <p:spPr>
          <a:xfrm>
            <a:off x="6700300" y="4383525"/>
            <a:ext cx="709200" cy="501000"/>
          </a:xfrm>
          <a:prstGeom prst="rect">
            <a:avLst/>
          </a:prstGeom>
          <a:noFill/>
          <a:ln cap="flat" cmpd="sng" w="38100">
            <a:solidFill>
              <a:srgbClr val="F05B4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21" name="Google Shape;121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34650" y="670963"/>
            <a:ext cx="2815049" cy="3496775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Google Shape;122;p22"/>
          <p:cNvSpPr/>
          <p:nvPr/>
        </p:nvSpPr>
        <p:spPr>
          <a:xfrm>
            <a:off x="3072250" y="3318625"/>
            <a:ext cx="2741100" cy="63150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D552EDEE0ED184F8436F95201FED710" ma:contentTypeVersion="13" ma:contentTypeDescription="Crée un document." ma:contentTypeScope="" ma:versionID="f785dca387f58dc9bdf4d1929e23a4b9">
  <xsd:schema xmlns:xsd="http://www.w3.org/2001/XMLSchema" xmlns:xs="http://www.w3.org/2001/XMLSchema" xmlns:p="http://schemas.microsoft.com/office/2006/metadata/properties" xmlns:ns2="85e1e3ed-d200-4a09-bc4b-ae2eac87e06a" xmlns:ns3="43c84c27-5f86-4081-aff9-b27a6863c48b" targetNamespace="http://schemas.microsoft.com/office/2006/metadata/properties" ma:root="true" ma:fieldsID="e98ce2eee941e286b12583f1b53e4f25" ns2:_="" ns3:_="">
    <xsd:import namespace="85e1e3ed-d200-4a09-bc4b-ae2eac87e06a"/>
    <xsd:import namespace="43c84c27-5f86-4081-aff9-b27a6863c48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5e1e3ed-d200-4a09-bc4b-ae2eac87e06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3c84c27-5f86-4081-aff9-b27a6863c48b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1B565F83-2AE5-43B7-9ECB-45435562CF0F}"/>
</file>

<file path=customXml/itemProps2.xml><?xml version="1.0" encoding="utf-8"?>
<ds:datastoreItem xmlns:ds="http://schemas.openxmlformats.org/officeDocument/2006/customXml" ds:itemID="{8D4FA672-E4FC-43F8-96E4-2CD36E2F1AEA}"/>
</file>

<file path=customXml/itemProps3.xml><?xml version="1.0" encoding="utf-8"?>
<ds:datastoreItem xmlns:ds="http://schemas.openxmlformats.org/officeDocument/2006/customXml" ds:itemID="{44DAE329-9113-4377-BAD1-D5766B646533}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0x010100ED552EDEE0ED184F8436F95201FED710</vt:lpwstr>
  </property>
</Properties>
</file>