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fntdata" ContentType="application/x-fontdata"/>
  <Default Extension="xml" ContentType="application/xml"/>
  <Default Extension="jpg" ContentType="image/jpeg"/>
  <Override PartName="/ppt/theme/theme1.xml" ContentType="application/vnd.openxmlformats-officedocument.theme+xml"/>
  <Override PartName="/ppt/theme/theme2.xml" ContentType="application/vnd.openxmlformats-officedocument.theme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presentation.xml" ContentType="application/vnd.openxmlformats-officedocument.presentationml.presentation.main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2" Type="http://schemas.openxmlformats.org/officeDocument/2006/relationships/custom-properties" Target="docProps/custom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60" r:id="rId4"/>
  </p:sldMasterIdLst>
  <p:notesMasterIdLst>
    <p:notesMasterId r:id="rId5"/>
  </p:notesMasterIdLst>
  <p:sldIdLst>
    <p:sldId id="256" r:id="rId6"/>
  </p:sldIdLst>
  <p:sldSz cy="5143500" cx="9144000"/>
  <p:notesSz cx="6858000" cy="9144000"/>
  <p:embeddedFontLst>
    <p:embeddedFont>
      <p:font typeface="Helvetica Neue"/>
      <p:regular r:id="rId7"/>
      <p:bold r:id="rId8"/>
      <p:italic r:id="rId9"/>
      <p:boldItalic r:id="rId10"/>
    </p:embeddedFont>
    <p:embeddedFont>
      <p:font typeface="Source Sans Pro"/>
      <p:regular r:id="rId11"/>
      <p:bold r:id="rId12"/>
      <p:italic r:id="rId13"/>
      <p:boldItalic r:id="rId14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font" Target="fonts/SourceSansPro-italic.fntdata"/><Relationship Id="rId8" Type="http://schemas.openxmlformats.org/officeDocument/2006/relationships/font" Target="fonts/HelveticaNeue-bold.fntdata"/><Relationship Id="rId3" Type="http://schemas.openxmlformats.org/officeDocument/2006/relationships/presProps" Target="presProps.xml"/><Relationship Id="rId12" Type="http://schemas.openxmlformats.org/officeDocument/2006/relationships/font" Target="fonts/SourceSansPro-bold.fntdata"/><Relationship Id="rId7" Type="http://schemas.openxmlformats.org/officeDocument/2006/relationships/font" Target="fonts/HelveticaNeue-regular.fntdata"/><Relationship Id="rId17" Type="http://schemas.openxmlformats.org/officeDocument/2006/relationships/customXml" Target="../customXml/item3.xml"/><Relationship Id="rId2" Type="http://schemas.openxmlformats.org/officeDocument/2006/relationships/viewProps" Target="viewProps.xml"/><Relationship Id="rId16" Type="http://schemas.openxmlformats.org/officeDocument/2006/relationships/customXml" Target="../customXml/item2.xml"/><Relationship Id="rId11" Type="http://schemas.openxmlformats.org/officeDocument/2006/relationships/font" Target="fonts/SourceSansPro-regular.fntdata"/><Relationship Id="rId1" Type="http://schemas.openxmlformats.org/officeDocument/2006/relationships/theme" Target="theme/theme1.xml"/><Relationship Id="rId6" Type="http://schemas.openxmlformats.org/officeDocument/2006/relationships/slide" Target="slides/slide1.xml"/><Relationship Id="rId5" Type="http://schemas.openxmlformats.org/officeDocument/2006/relationships/notesMaster" Target="notesMasters/notesMaster1.xml"/><Relationship Id="rId15" Type="http://schemas.openxmlformats.org/officeDocument/2006/relationships/customXml" Target="../customXml/item1.xml"/><Relationship Id="rId10" Type="http://schemas.openxmlformats.org/officeDocument/2006/relationships/font" Target="fonts/HelveticaNeue-boldItalic.fntdata"/><Relationship Id="rId4" Type="http://schemas.openxmlformats.org/officeDocument/2006/relationships/slideMaster" Target="slideMasters/slideMaster1.xml"/><Relationship Id="rId9" Type="http://schemas.openxmlformats.org/officeDocument/2006/relationships/font" Target="fonts/HelveticaNeue-italic.fntdata"/><Relationship Id="rId14" Type="http://schemas.openxmlformats.org/officeDocument/2006/relationships/font" Target="fonts/SourceSansPro-boldItalic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g1a69419a36841d52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Google Shape;57;g1a69419a36841d52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BLANK_1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Google Shape;51;p13"/>
          <p:cNvPicPr preferRelativeResize="0"/>
          <p:nvPr/>
        </p:nvPicPr>
        <p:blipFill rotWithShape="1">
          <a:blip r:embed="rId2">
            <a:alphaModFix/>
          </a:blip>
          <a:srcRect b="0" l="0" r="52194" t="0"/>
          <a:stretch/>
        </p:blipFill>
        <p:spPr>
          <a:xfrm>
            <a:off x="8229600" y="4573275"/>
            <a:ext cx="685800" cy="329184"/>
          </a:xfrm>
          <a:prstGeom prst="rect">
            <a:avLst/>
          </a:prstGeom>
          <a:noFill/>
          <a:ln>
            <a:noFill/>
          </a:ln>
        </p:spPr>
      </p:pic>
      <p:sp>
        <p:nvSpPr>
          <p:cNvPr id="52" name="Google Shape;52;p13"/>
          <p:cNvSpPr txBox="1"/>
          <p:nvPr/>
        </p:nvSpPr>
        <p:spPr>
          <a:xfrm>
            <a:off x="307200" y="180700"/>
            <a:ext cx="5511600" cy="502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" name="Google Shape;53;p13"/>
          <p:cNvSpPr txBox="1"/>
          <p:nvPr>
            <p:ph type="title"/>
          </p:nvPr>
        </p:nvSpPr>
        <p:spPr>
          <a:xfrm>
            <a:off x="502926" y="411475"/>
            <a:ext cx="8189400" cy="567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Helvetica Neue"/>
              <a:buNone/>
              <a:defRPr sz="2400">
                <a:solidFill>
                  <a:srgbClr val="F05A4E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54" name="Google Shape;54;p13"/>
          <p:cNvSpPr txBox="1"/>
          <p:nvPr/>
        </p:nvSpPr>
        <p:spPr>
          <a:xfrm>
            <a:off x="4089900" y="4421363"/>
            <a:ext cx="4139700" cy="63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2000">
                <a:solidFill>
                  <a:srgbClr val="363759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La formation débutera bientôt !</a:t>
            </a:r>
            <a:endParaRPr sz="2000">
              <a:solidFill>
                <a:srgbClr val="363759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1" Type="http://schemas.openxmlformats.org/officeDocument/2006/relationships/image" Target="../media/image3.png"/><Relationship Id="rId10" Type="http://schemas.openxmlformats.org/officeDocument/2006/relationships/image" Target="../media/image5.png"/><Relationship Id="rId13" Type="http://schemas.openxmlformats.org/officeDocument/2006/relationships/image" Target="../media/image1.png"/><Relationship Id="rId1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4.png"/><Relationship Id="rId4" Type="http://schemas.openxmlformats.org/officeDocument/2006/relationships/image" Target="../media/image9.png"/><Relationship Id="rId9" Type="http://schemas.openxmlformats.org/officeDocument/2006/relationships/image" Target="../media/image12.png"/><Relationship Id="rId15" Type="http://schemas.openxmlformats.org/officeDocument/2006/relationships/image" Target="../media/image2.png"/><Relationship Id="rId14" Type="http://schemas.openxmlformats.org/officeDocument/2006/relationships/image" Target="../media/image6.png"/><Relationship Id="rId5" Type="http://schemas.openxmlformats.org/officeDocument/2006/relationships/image" Target="../media/image8.png"/><Relationship Id="rId6" Type="http://schemas.openxmlformats.org/officeDocument/2006/relationships/image" Target="../media/image13.png"/><Relationship Id="rId7" Type="http://schemas.openxmlformats.org/officeDocument/2006/relationships/image" Target="../media/image14.png"/><Relationship Id="rId8" Type="http://schemas.openxmlformats.org/officeDocument/2006/relationships/image" Target="../media/image1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4"/>
          <p:cNvSpPr txBox="1"/>
          <p:nvPr/>
        </p:nvSpPr>
        <p:spPr>
          <a:xfrm>
            <a:off x="301325" y="245250"/>
            <a:ext cx="5171400" cy="3594900"/>
          </a:xfrm>
          <a:prstGeom prst="rect">
            <a:avLst/>
          </a:prstGeom>
          <a:noFill/>
          <a:ln cap="flat" cmpd="sng" w="19050">
            <a:solidFill>
              <a:schemeClr val="accent1"/>
            </a:solidFill>
            <a:prstDash val="dot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2400">
                <a:solidFill>
                  <a:srgbClr val="F05A4E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Vous ne nous </a:t>
            </a:r>
            <a:r>
              <a:rPr lang="fr-CA" sz="2400">
                <a:solidFill>
                  <a:srgbClr val="F05A4E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entendez</a:t>
            </a:r>
            <a:r>
              <a:rPr lang="fr-CA" sz="2400">
                <a:solidFill>
                  <a:srgbClr val="F05A4E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pas?</a:t>
            </a:r>
            <a:endParaRPr sz="2400">
              <a:solidFill>
                <a:srgbClr val="F05A4E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rgbClr val="F05A4E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0480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63659"/>
              </a:buClr>
              <a:buSzPts val="1200"/>
              <a:buFont typeface="Source Sans Pro"/>
              <a:buAutoNum type="arabicPeriod"/>
            </a:pPr>
            <a:r>
              <a:rPr lang="fr-CA" sz="1200">
                <a:solidFill>
                  <a:srgbClr val="36365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Bougez la souris de votre ordinateur		  </a:t>
            </a:r>
            <a:endParaRPr sz="1200">
              <a:solidFill>
                <a:srgbClr val="36365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36365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200">
                <a:solidFill>
                  <a:srgbClr val="36365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OU touchez l’écran de votre tablette</a:t>
            </a:r>
            <a:endParaRPr sz="1200">
              <a:solidFill>
                <a:srgbClr val="36365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36365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36365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-30480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63659"/>
              </a:buClr>
              <a:buSzPts val="1200"/>
              <a:buFont typeface="Source Sans Pro"/>
              <a:buAutoNum type="arabicPeriod"/>
            </a:pPr>
            <a:r>
              <a:rPr lang="fr-CA" sz="1200">
                <a:solidFill>
                  <a:srgbClr val="36375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Trouvez</a:t>
            </a:r>
            <a:r>
              <a:rPr lang="fr-CA" sz="1200">
                <a:solidFill>
                  <a:srgbClr val="36375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et cliquez sur</a:t>
            </a:r>
            <a:endParaRPr sz="1200">
              <a:solidFill>
                <a:srgbClr val="36375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36365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36365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-30480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63759"/>
              </a:buClr>
              <a:buSzPts val="1200"/>
              <a:buFont typeface="Source Sans Pro"/>
              <a:buAutoNum type="arabicPeriod"/>
            </a:pPr>
            <a:r>
              <a:rPr lang="fr-CA" sz="1200">
                <a:solidFill>
                  <a:srgbClr val="36365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Sélectionnez			ou</a:t>
            </a:r>
            <a:endParaRPr sz="1200">
              <a:solidFill>
                <a:srgbClr val="36365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36365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36365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-30480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63659"/>
              </a:buClr>
              <a:buSzPts val="1200"/>
              <a:buFont typeface="Source Sans Pro"/>
              <a:buAutoNum type="arabicPeriod"/>
            </a:pPr>
            <a:r>
              <a:rPr lang="fr-CA" sz="1200">
                <a:solidFill>
                  <a:srgbClr val="36365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Bienvenue à l’atelier!</a:t>
            </a:r>
            <a:endParaRPr sz="1200">
              <a:solidFill>
                <a:srgbClr val="36365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pic>
        <p:nvPicPr>
          <p:cNvPr id="60" name="Google Shape;60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18390" y="1879739"/>
            <a:ext cx="1032273" cy="554100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14"/>
          <p:cNvSpPr/>
          <p:nvPr/>
        </p:nvSpPr>
        <p:spPr>
          <a:xfrm>
            <a:off x="0" y="4158150"/>
            <a:ext cx="9144000" cy="985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62" name="Google Shape;62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40250" y="4253800"/>
            <a:ext cx="1984275" cy="721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3" name="Google Shape;63;p1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879653" y="4220863"/>
            <a:ext cx="1149375" cy="787419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Google Shape;64;p1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029022" y="4274875"/>
            <a:ext cx="1149370" cy="679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5" name="Google Shape;65;p14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397613" y="4274875"/>
            <a:ext cx="868788" cy="679401"/>
          </a:xfrm>
          <a:prstGeom prst="rect">
            <a:avLst/>
          </a:prstGeom>
          <a:noFill/>
          <a:ln>
            <a:noFill/>
          </a:ln>
        </p:spPr>
      </p:pic>
      <p:pic>
        <p:nvPicPr>
          <p:cNvPr id="66" name="Google Shape;66;p14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5421238" y="4319425"/>
            <a:ext cx="1379150" cy="590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7" name="Google Shape;67;p14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6998508" y="4274875"/>
            <a:ext cx="1923219" cy="679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8" name="Google Shape;68;p14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3180725" y="974619"/>
            <a:ext cx="365925" cy="365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9" name="Google Shape;69;p14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3176475" y="1382600"/>
            <a:ext cx="374400" cy="374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0" name="Google Shape;70;p14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1725525" y="2704138"/>
            <a:ext cx="885825" cy="276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71" name="Google Shape;71;p14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2899325" y="2673870"/>
            <a:ext cx="2521925" cy="336805"/>
          </a:xfrm>
          <a:prstGeom prst="rect">
            <a:avLst/>
          </a:prstGeom>
          <a:noFill/>
          <a:ln>
            <a:noFill/>
          </a:ln>
        </p:spPr>
      </p:pic>
      <p:sp>
        <p:nvSpPr>
          <p:cNvPr id="72" name="Google Shape;72;p14"/>
          <p:cNvSpPr txBox="1"/>
          <p:nvPr/>
        </p:nvSpPr>
        <p:spPr>
          <a:xfrm>
            <a:off x="5786675" y="245250"/>
            <a:ext cx="3135000" cy="24936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dot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200">
                <a:solidFill>
                  <a:srgbClr val="36365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Pour nous rejoindre par cellulaire:</a:t>
            </a:r>
            <a:endParaRPr sz="1200">
              <a:solidFill>
                <a:srgbClr val="36365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36365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-30480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Source Sans Pro"/>
              <a:buAutoNum type="arabicPeriod"/>
            </a:pPr>
            <a:r>
              <a:rPr lang="fr-CA" sz="1200">
                <a:solidFill>
                  <a:srgbClr val="36365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Composez le </a:t>
            </a:r>
            <a:r>
              <a:rPr b="1" lang="fr-CA" sz="1200">
                <a:solidFill>
                  <a:srgbClr val="F05B4E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numéro de cellulaire </a:t>
            </a:r>
            <a:r>
              <a:rPr lang="fr-CA" sz="1200">
                <a:solidFill>
                  <a:srgbClr val="36365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fourni avec le lien Zoom.</a:t>
            </a:r>
            <a:endParaRPr sz="1200">
              <a:solidFill>
                <a:srgbClr val="36365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36365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-30480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63659"/>
              </a:buClr>
              <a:buSzPts val="1200"/>
              <a:buFont typeface="Source Sans Pro"/>
              <a:buAutoNum type="arabicPeriod"/>
            </a:pPr>
            <a:r>
              <a:rPr lang="fr-CA" sz="1200">
                <a:solidFill>
                  <a:srgbClr val="36365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Appuyez sur la touche 0.</a:t>
            </a:r>
            <a:endParaRPr sz="1200">
              <a:solidFill>
                <a:srgbClr val="36365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36365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-30480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Source Sans Pro"/>
              <a:buAutoNum type="arabicPeriod"/>
            </a:pPr>
            <a:r>
              <a:rPr lang="fr-CA" sz="1200">
                <a:solidFill>
                  <a:srgbClr val="36365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Entrez l’</a:t>
            </a:r>
            <a:r>
              <a:rPr b="1" lang="fr-CA" sz="1200">
                <a:solidFill>
                  <a:srgbClr val="F05B4E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identifiant de réunion</a:t>
            </a:r>
            <a:r>
              <a:rPr lang="fr-CA" sz="1200">
                <a:solidFill>
                  <a:srgbClr val="36365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suivi de la touche </a:t>
            </a:r>
            <a:r>
              <a:rPr b="1" lang="fr-CA" sz="1200">
                <a:solidFill>
                  <a:srgbClr val="F05B4E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#</a:t>
            </a:r>
            <a:r>
              <a:rPr lang="fr-CA" sz="1200">
                <a:solidFill>
                  <a:srgbClr val="36365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. </a:t>
            </a:r>
            <a:endParaRPr sz="1200">
              <a:solidFill>
                <a:srgbClr val="36365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36365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-30480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Source Sans Pro"/>
              <a:buAutoNum type="arabicPeriod"/>
            </a:pPr>
            <a:r>
              <a:rPr lang="fr-CA" sz="1200">
                <a:solidFill>
                  <a:srgbClr val="36365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Pour activer votre micro, appuyez sur </a:t>
            </a:r>
            <a:r>
              <a:rPr b="1" lang="fr-CA" sz="1200">
                <a:solidFill>
                  <a:srgbClr val="F05B4E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*</a:t>
            </a:r>
            <a:r>
              <a:rPr lang="fr-CA" sz="1200">
                <a:solidFill>
                  <a:srgbClr val="36365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</a:t>
            </a:r>
            <a:endParaRPr sz="1200"/>
          </a:p>
        </p:txBody>
      </p:sp>
      <p:pic>
        <p:nvPicPr>
          <p:cNvPr id="73" name="Google Shape;73;p14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8093400" y="273300"/>
            <a:ext cx="363599" cy="363601"/>
          </a:xfrm>
          <a:prstGeom prst="rect">
            <a:avLst/>
          </a:prstGeom>
          <a:noFill/>
          <a:ln>
            <a:noFill/>
          </a:ln>
        </p:spPr>
      </p:pic>
      <p:pic>
        <p:nvPicPr>
          <p:cNvPr id="74" name="Google Shape;74;p14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 flipH="1">
            <a:off x="4432525" y="488550"/>
            <a:ext cx="363601" cy="3636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D552EDEE0ED184F8436F95201FED710" ma:contentTypeVersion="13" ma:contentTypeDescription="Crée un document." ma:contentTypeScope="" ma:versionID="f785dca387f58dc9bdf4d1929e23a4b9">
  <xsd:schema xmlns:xsd="http://www.w3.org/2001/XMLSchema" xmlns:xs="http://www.w3.org/2001/XMLSchema" xmlns:p="http://schemas.microsoft.com/office/2006/metadata/properties" xmlns:ns2="85e1e3ed-d200-4a09-bc4b-ae2eac87e06a" xmlns:ns3="43c84c27-5f86-4081-aff9-b27a6863c48b" targetNamespace="http://schemas.microsoft.com/office/2006/metadata/properties" ma:root="true" ma:fieldsID="e98ce2eee941e286b12583f1b53e4f25" ns2:_="" ns3:_="">
    <xsd:import namespace="85e1e3ed-d200-4a09-bc4b-ae2eac87e06a"/>
    <xsd:import namespace="43c84c27-5f86-4081-aff9-b27a6863c48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5e1e3ed-d200-4a09-bc4b-ae2eac87e06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3c84c27-5f86-4081-aff9-b27a6863c48b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1ACA1F4A-68F3-4F13-8ED7-34A33FA2FBAB}"/>
</file>

<file path=customXml/itemProps2.xml><?xml version="1.0" encoding="utf-8"?>
<ds:datastoreItem xmlns:ds="http://schemas.openxmlformats.org/officeDocument/2006/customXml" ds:itemID="{D47F78F4-673B-4EDF-8414-536FBE13FB56}"/>
</file>

<file path=customXml/itemProps3.xml><?xml version="1.0" encoding="utf-8"?>
<ds:datastoreItem xmlns:ds="http://schemas.openxmlformats.org/officeDocument/2006/customXml" ds:itemID="{8AC92C86-D46C-4C57-ACA6-063A8A93015E}"/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0x010100ED552EDEE0ED184F8436F95201FED710</vt:lpwstr>
  </property>
</Properties>
</file>