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Default Extension="jpg" ContentType="image/jpeg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  <p:embeddedFont>
      <p:font typeface="Source Sans Pr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SourceSansPro-italic.fntdata"/><Relationship Id="rId8" Type="http://schemas.openxmlformats.org/officeDocument/2006/relationships/font" Target="fonts/HelveticaNeue-bold.fntdata"/><Relationship Id="rId3" Type="http://schemas.openxmlformats.org/officeDocument/2006/relationships/presProps" Target="presProps.xml"/><Relationship Id="rId12" Type="http://schemas.openxmlformats.org/officeDocument/2006/relationships/font" Target="fonts/SourceSansPro-bold.fntdata"/><Relationship Id="rId7" Type="http://schemas.openxmlformats.org/officeDocument/2006/relationships/font" Target="fonts/HelveticaNeue-regular.fntdata"/><Relationship Id="rId17" Type="http://schemas.openxmlformats.org/officeDocument/2006/relationships/customXml" Target="../customXml/item3.xml"/><Relationship Id="rId2" Type="http://schemas.openxmlformats.org/officeDocument/2006/relationships/viewProps" Target="viewProps.xml"/><Relationship Id="rId16" Type="http://schemas.openxmlformats.org/officeDocument/2006/relationships/customXml" Target="../customXml/item2.xml"/><Relationship Id="rId11" Type="http://schemas.openxmlformats.org/officeDocument/2006/relationships/font" Target="fonts/SourceSansPro-regular.fntdata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1.xml"/><Relationship Id="rId10" Type="http://schemas.openxmlformats.org/officeDocument/2006/relationships/font" Target="fonts/HelveticaNeue-bold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HelveticaNeue-italic.fntdata"/><Relationship Id="rId14" Type="http://schemas.openxmlformats.org/officeDocument/2006/relationships/font" Target="fonts/SourceSansPr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a69419a36841d5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a69419a36841d5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 rotWithShape="1">
          <a:blip r:embed="rId2">
            <a:alphaModFix/>
          </a:blip>
          <a:srcRect b="0" l="0" r="52194" t="0"/>
          <a:stretch/>
        </p:blipFill>
        <p:spPr>
          <a:xfrm>
            <a:off x="8229600" y="4573275"/>
            <a:ext cx="685800" cy="32918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 txBox="1"/>
          <p:nvPr/>
        </p:nvSpPr>
        <p:spPr>
          <a:xfrm>
            <a:off x="307200" y="180700"/>
            <a:ext cx="55116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502926" y="411475"/>
            <a:ext cx="81894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elvetica Neue"/>
              <a:buNone/>
              <a:defRPr sz="2400">
                <a:solidFill>
                  <a:srgbClr val="F05A4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/>
        </p:nvSpPr>
        <p:spPr>
          <a:xfrm>
            <a:off x="4089900" y="4421363"/>
            <a:ext cx="4139700" cy="63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2000">
                <a:solidFill>
                  <a:srgbClr val="3637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 formation débutera bientôt !</a:t>
            </a:r>
            <a:endParaRPr sz="2000">
              <a:solidFill>
                <a:srgbClr val="3637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5.png"/><Relationship Id="rId13" Type="http://schemas.openxmlformats.org/officeDocument/2006/relationships/image" Target="../media/image1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12.png"/><Relationship Id="rId15" Type="http://schemas.openxmlformats.org/officeDocument/2006/relationships/image" Target="../media/image2.png"/><Relationship Id="rId1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301325" y="245250"/>
            <a:ext cx="5171400" cy="3594900"/>
          </a:xfrm>
          <a:prstGeom prst="rect">
            <a:avLst/>
          </a:prstGeom>
          <a:noFill/>
          <a:ln cap="flat" cmpd="sng" w="19050">
            <a:solidFill>
              <a:schemeClr val="accent1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2400">
                <a:solidFill>
                  <a:srgbClr val="F05A4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Vous ne nous </a:t>
            </a:r>
            <a:r>
              <a:rPr lang="fr-CA" sz="2400">
                <a:solidFill>
                  <a:srgbClr val="F05A4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entendez</a:t>
            </a:r>
            <a:r>
              <a:rPr lang="fr-CA" sz="2400">
                <a:solidFill>
                  <a:srgbClr val="F05A4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pas?</a:t>
            </a:r>
            <a:endParaRPr sz="2400">
              <a:solidFill>
                <a:srgbClr val="F05A4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05A4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63659"/>
              </a:buClr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Bougez la souris de votre ordinateur		  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OU touchez l’écran de votre tablette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63659"/>
              </a:buClr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7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Trouvez</a:t>
            </a:r>
            <a:r>
              <a:rPr lang="fr-CA" sz="1200">
                <a:solidFill>
                  <a:srgbClr val="3637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et cliquez sur</a:t>
            </a:r>
            <a:endParaRPr sz="1200">
              <a:solidFill>
                <a:srgbClr val="3637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63759"/>
              </a:buClr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Sélectionnez			ou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63659"/>
              </a:buClr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Bienvenue à l’atelier!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18390" y="1879739"/>
            <a:ext cx="1032273" cy="5541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/>
          <p:nvPr/>
        </p:nvSpPr>
        <p:spPr>
          <a:xfrm>
            <a:off x="0" y="4158150"/>
            <a:ext cx="9144000" cy="985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0250" y="4253800"/>
            <a:ext cx="1984275" cy="72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79653" y="4220863"/>
            <a:ext cx="1149375" cy="787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29022" y="4274875"/>
            <a:ext cx="1149370" cy="67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397613" y="4274875"/>
            <a:ext cx="868788" cy="679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21238" y="4319425"/>
            <a:ext cx="1379150" cy="59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998508" y="4274875"/>
            <a:ext cx="1923219" cy="67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180725" y="974619"/>
            <a:ext cx="365925" cy="36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176475" y="1382600"/>
            <a:ext cx="374400" cy="37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725525" y="2704138"/>
            <a:ext cx="885825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899325" y="2673870"/>
            <a:ext cx="2521925" cy="33680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 txBox="1"/>
          <p:nvPr/>
        </p:nvSpPr>
        <p:spPr>
          <a:xfrm>
            <a:off x="5786675" y="245250"/>
            <a:ext cx="3135000" cy="249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Pour nous rejoindre par cellulaire: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Composez le </a:t>
            </a:r>
            <a:r>
              <a:rPr b="1" lang="fr-CA" sz="1200">
                <a:solidFill>
                  <a:srgbClr val="F05B4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numéro de cellulaire </a:t>
            </a: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fourni avec le lien Zoom.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63659"/>
              </a:buClr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Appuyez sur la touche 0.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Entrez l’</a:t>
            </a:r>
            <a:r>
              <a:rPr b="1" lang="fr-CA" sz="1200">
                <a:solidFill>
                  <a:srgbClr val="F05B4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identifiant de réunion</a:t>
            </a: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suivi de la touche </a:t>
            </a:r>
            <a:r>
              <a:rPr b="1" lang="fr-CA" sz="1200">
                <a:solidFill>
                  <a:srgbClr val="F05B4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#</a:t>
            </a: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 </a:t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63659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Source Sans Pro"/>
              <a:buAutoNum type="arabicPeriod"/>
            </a:pP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Pour activer votre micro, appuyez sur </a:t>
            </a:r>
            <a:r>
              <a:rPr b="1" lang="fr-CA" sz="1200">
                <a:solidFill>
                  <a:srgbClr val="F05B4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*</a:t>
            </a:r>
            <a:r>
              <a:rPr lang="fr-CA" sz="1200">
                <a:solidFill>
                  <a:srgbClr val="363659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 sz="1200"/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093400" y="273300"/>
            <a:ext cx="363599" cy="363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 flipH="1">
            <a:off x="4432525" y="488550"/>
            <a:ext cx="363601" cy="363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552EDEE0ED184F8436F95201FED710" ma:contentTypeVersion="13" ma:contentTypeDescription="Crée un document." ma:contentTypeScope="" ma:versionID="f785dca387f58dc9bdf4d1929e23a4b9">
  <xsd:schema xmlns:xsd="http://www.w3.org/2001/XMLSchema" xmlns:xs="http://www.w3.org/2001/XMLSchema" xmlns:p="http://schemas.microsoft.com/office/2006/metadata/properties" xmlns:ns2="85e1e3ed-d200-4a09-bc4b-ae2eac87e06a" xmlns:ns3="43c84c27-5f86-4081-aff9-b27a6863c48b" targetNamespace="http://schemas.microsoft.com/office/2006/metadata/properties" ma:root="true" ma:fieldsID="e98ce2eee941e286b12583f1b53e4f25" ns2:_="" ns3:_="">
    <xsd:import namespace="85e1e3ed-d200-4a09-bc4b-ae2eac87e06a"/>
    <xsd:import namespace="43c84c27-5f86-4081-aff9-b27a6863c4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e3ed-d200-4a09-bc4b-ae2eac87e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c84c27-5f86-4081-aff9-b27a6863c4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CA1F4A-68F3-4F13-8ED7-34A33FA2FBAB}"/>
</file>

<file path=customXml/itemProps2.xml><?xml version="1.0" encoding="utf-8"?>
<ds:datastoreItem xmlns:ds="http://schemas.openxmlformats.org/officeDocument/2006/customXml" ds:itemID="{D47F78F4-673B-4EDF-8414-536FBE13FB56}"/>
</file>

<file path=customXml/itemProps3.xml><?xml version="1.0" encoding="utf-8"?>
<ds:datastoreItem xmlns:ds="http://schemas.openxmlformats.org/officeDocument/2006/customXml" ds:itemID="{8AC92C86-D46C-4C57-ACA6-063A8A93015E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0x010100ED552EDEE0ED184F8436F95201FED710</vt:lpwstr>
  </property>
</Properties>
</file>